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League Spartan" charset="1" panose="00000800000000000000"/>
      <p:regular r:id="rId30"/>
    </p:embeddedFont>
    <p:embeddedFont>
      <p:font typeface="Canva Sans Bold" charset="1" panose="020B0803030501040103"/>
      <p:regular r:id="rId31"/>
    </p:embeddedFont>
    <p:embeddedFont>
      <p:font typeface="Poppins" charset="1" panose="00000500000000000000"/>
      <p:regular r:id="rId32"/>
    </p:embeddedFont>
    <p:embeddedFont>
      <p:font typeface="Poppins Bold" charset="1" panose="00000800000000000000"/>
      <p:regular r:id="rId33"/>
    </p:embeddedFont>
    <p:embeddedFont>
      <p:font typeface="Poppins Italics" charset="1" panose="000005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svg" Type="http://schemas.openxmlformats.org/officeDocument/2006/relationships/image"/><Relationship Id="rId2" Target="../media/image5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3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36.png" Type="http://schemas.openxmlformats.org/officeDocument/2006/relationships/image"/><Relationship Id="rId4" Target="../media/image2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4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2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Relationship Id="rId5" Target="../media/image44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45.jpe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46.png" Type="http://schemas.openxmlformats.org/officeDocument/2006/relationships/image"/><Relationship Id="rId7" Target="../media/image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47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48.png" Type="http://schemas.openxmlformats.org/officeDocument/2006/relationships/image"/><Relationship Id="rId5" Target="../media/image49.png" Type="http://schemas.openxmlformats.org/officeDocument/2006/relationships/image"/><Relationship Id="rId6" Target="../media/image50.png" Type="http://schemas.openxmlformats.org/officeDocument/2006/relationships/image"/><Relationship Id="rId7" Target="../media/image5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png" Type="http://schemas.openxmlformats.org/officeDocument/2006/relationships/image"/><Relationship Id="rId4" Target="../media/image54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5.jpeg" Type="http://schemas.openxmlformats.org/officeDocument/2006/relationships/image"/><Relationship Id="rId4" Target="../media/image2.png" Type="http://schemas.openxmlformats.org/officeDocument/2006/relationships/image"/><Relationship Id="rId5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801313">
            <a:off x="7944412" y="2305957"/>
            <a:ext cx="1603602" cy="9552208"/>
            <a:chOff x="0" y="0"/>
            <a:chExt cx="422348" cy="25158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2348" cy="2515808"/>
            </a:xfrm>
            <a:custGeom>
              <a:avLst/>
              <a:gdLst/>
              <a:ahLst/>
              <a:cxnLst/>
              <a:rect r="r" b="b" t="t" l="l"/>
              <a:pathLst>
                <a:path h="2515808" w="422348">
                  <a:moveTo>
                    <a:pt x="0" y="0"/>
                  </a:moveTo>
                  <a:lnTo>
                    <a:pt x="422348" y="0"/>
                  </a:lnTo>
                  <a:lnTo>
                    <a:pt x="422348" y="2515808"/>
                  </a:lnTo>
                  <a:lnTo>
                    <a:pt x="0" y="2515808"/>
                  </a:ln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22348" cy="2572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1801313">
            <a:off x="16945529" y="-2609268"/>
            <a:ext cx="1603602" cy="5817991"/>
            <a:chOff x="0" y="0"/>
            <a:chExt cx="422348" cy="15323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2348" cy="1532310"/>
            </a:xfrm>
            <a:custGeom>
              <a:avLst/>
              <a:gdLst/>
              <a:ahLst/>
              <a:cxnLst/>
              <a:rect r="r" b="b" t="t" l="l"/>
              <a:pathLst>
                <a:path h="1532310" w="422348">
                  <a:moveTo>
                    <a:pt x="0" y="0"/>
                  </a:moveTo>
                  <a:lnTo>
                    <a:pt x="422348" y="0"/>
                  </a:lnTo>
                  <a:lnTo>
                    <a:pt x="422348" y="1532310"/>
                  </a:lnTo>
                  <a:lnTo>
                    <a:pt x="0" y="1532310"/>
                  </a:ln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422348" cy="1589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1323218">
            <a:off x="-260294" y="-2499941"/>
            <a:ext cx="9329309" cy="13900928"/>
            <a:chOff x="0" y="0"/>
            <a:chExt cx="640025" cy="95365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40025" cy="953655"/>
            </a:xfrm>
            <a:custGeom>
              <a:avLst/>
              <a:gdLst/>
              <a:ahLst/>
              <a:cxnLst/>
              <a:rect r="r" b="b" t="t" l="l"/>
              <a:pathLst>
                <a:path h="953655" w="640025">
                  <a:moveTo>
                    <a:pt x="203200" y="0"/>
                  </a:moveTo>
                  <a:lnTo>
                    <a:pt x="640025" y="0"/>
                  </a:lnTo>
                  <a:lnTo>
                    <a:pt x="436825" y="953655"/>
                  </a:lnTo>
                  <a:lnTo>
                    <a:pt x="0" y="95365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3D6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57150"/>
              <a:ext cx="436825" cy="10108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7234808">
            <a:off x="-545671" y="4853273"/>
            <a:ext cx="16230600" cy="770953"/>
          </a:xfrm>
          <a:custGeom>
            <a:avLst/>
            <a:gdLst/>
            <a:ahLst/>
            <a:cxnLst/>
            <a:rect r="r" b="b" t="t" l="l"/>
            <a:pathLst>
              <a:path h="770953" w="16230600">
                <a:moveTo>
                  <a:pt x="0" y="0"/>
                </a:moveTo>
                <a:lnTo>
                  <a:pt x="16230600" y="0"/>
                </a:lnTo>
                <a:lnTo>
                  <a:pt x="16230600" y="770954"/>
                </a:lnTo>
                <a:lnTo>
                  <a:pt x="0" y="770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2000"/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0" y="-110826"/>
            <a:ext cx="10341615" cy="10508652"/>
            <a:chOff x="0" y="0"/>
            <a:chExt cx="5765800" cy="585892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765800" cy="5858891"/>
            </a:xfrm>
            <a:custGeom>
              <a:avLst/>
              <a:gdLst/>
              <a:ahLst/>
              <a:cxnLst/>
              <a:rect r="r" b="b" t="t" l="l"/>
              <a:pathLst>
                <a:path h="5858891" w="5765800">
                  <a:moveTo>
                    <a:pt x="0" y="0"/>
                  </a:moveTo>
                  <a:lnTo>
                    <a:pt x="0" y="5858891"/>
                  </a:lnTo>
                  <a:lnTo>
                    <a:pt x="5765800" y="5858891"/>
                  </a:lnTo>
                  <a:lnTo>
                    <a:pt x="2235200" y="0"/>
                  </a:lnTo>
                  <a:close/>
                </a:path>
              </a:pathLst>
            </a:custGeom>
            <a:blipFill>
              <a:blip r:embed="rId4"/>
              <a:stretch>
                <a:fillRect l="0" t="-15607" r="0" b="-15607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-1801313">
            <a:off x="-1212776" y="4436810"/>
            <a:ext cx="2060748" cy="7889373"/>
            <a:chOff x="0" y="0"/>
            <a:chExt cx="542748" cy="207786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42748" cy="2077860"/>
            </a:xfrm>
            <a:custGeom>
              <a:avLst/>
              <a:gdLst/>
              <a:ahLst/>
              <a:cxnLst/>
              <a:rect r="r" b="b" t="t" l="l"/>
              <a:pathLst>
                <a:path h="2077860" w="542748">
                  <a:moveTo>
                    <a:pt x="0" y="0"/>
                  </a:moveTo>
                  <a:lnTo>
                    <a:pt x="542748" y="0"/>
                  </a:lnTo>
                  <a:lnTo>
                    <a:pt x="542748" y="2077860"/>
                  </a:lnTo>
                  <a:lnTo>
                    <a:pt x="0" y="2077860"/>
                  </a:lnTo>
                  <a:close/>
                </a:path>
              </a:pathLst>
            </a:custGeom>
            <a:solidFill>
              <a:srgbClr val="003D6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542748" cy="21350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3131416">
            <a:off x="-4080653" y="2120145"/>
            <a:ext cx="12285790" cy="583575"/>
          </a:xfrm>
          <a:custGeom>
            <a:avLst/>
            <a:gdLst/>
            <a:ahLst/>
            <a:cxnLst/>
            <a:rect r="r" b="b" t="t" l="l"/>
            <a:pathLst>
              <a:path h="583575" w="12285790">
                <a:moveTo>
                  <a:pt x="0" y="0"/>
                </a:moveTo>
                <a:lnTo>
                  <a:pt x="12285790" y="0"/>
                </a:lnTo>
                <a:lnTo>
                  <a:pt x="12285790" y="583575"/>
                </a:lnTo>
                <a:lnTo>
                  <a:pt x="0" y="5835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000"/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2252587">
            <a:off x="-1105257" y="-2239445"/>
            <a:ext cx="3086100" cy="7845843"/>
            <a:chOff x="0" y="0"/>
            <a:chExt cx="812800" cy="206639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2066395"/>
            </a:xfrm>
            <a:custGeom>
              <a:avLst/>
              <a:gdLst/>
              <a:ahLst/>
              <a:cxnLst/>
              <a:rect r="r" b="b" t="t" l="l"/>
              <a:pathLst>
                <a:path h="206639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066395"/>
                  </a:lnTo>
                  <a:lnTo>
                    <a:pt x="0" y="2066395"/>
                  </a:ln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812800" cy="21235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0801371" y="5734211"/>
            <a:ext cx="6457929" cy="1242249"/>
          </a:xfrm>
          <a:custGeom>
            <a:avLst/>
            <a:gdLst/>
            <a:ahLst/>
            <a:cxnLst/>
            <a:rect r="r" b="b" t="t" l="l"/>
            <a:pathLst>
              <a:path h="1242249" w="6457929">
                <a:moveTo>
                  <a:pt x="0" y="0"/>
                </a:moveTo>
                <a:lnTo>
                  <a:pt x="6457929" y="0"/>
                </a:lnTo>
                <a:lnTo>
                  <a:pt x="6457929" y="1242249"/>
                </a:lnTo>
                <a:lnTo>
                  <a:pt x="0" y="12422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322" t="0" r="-14917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1997242" y="3471163"/>
            <a:ext cx="5262058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499"/>
              </a:lnSpc>
            </a:pPr>
            <a:r>
              <a:rPr lang="en-US" b="true" sz="74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LORA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746213" y="4632599"/>
            <a:ext cx="8513087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499"/>
              </a:lnSpc>
            </a:pPr>
            <a:r>
              <a:rPr lang="en-US" b="true" sz="7499">
                <a:solidFill>
                  <a:srgbClr val="003D6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BASED PROJECT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426138" y="8767127"/>
            <a:ext cx="582761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-United Tech Club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54131" y="-690757"/>
            <a:ext cx="3840627" cy="5012238"/>
          </a:xfrm>
          <a:custGeom>
            <a:avLst/>
            <a:gdLst/>
            <a:ahLst/>
            <a:cxnLst/>
            <a:rect r="r" b="b" t="t" l="l"/>
            <a:pathLst>
              <a:path h="5012238" w="3840627">
                <a:moveTo>
                  <a:pt x="0" y="0"/>
                </a:moveTo>
                <a:lnTo>
                  <a:pt x="3840627" y="0"/>
                </a:lnTo>
                <a:lnTo>
                  <a:pt x="3840627" y="5012238"/>
                </a:lnTo>
                <a:lnTo>
                  <a:pt x="0" y="50122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5701504" y="-690757"/>
            <a:ext cx="3840627" cy="5012238"/>
          </a:xfrm>
          <a:custGeom>
            <a:avLst/>
            <a:gdLst/>
            <a:ahLst/>
            <a:cxnLst/>
            <a:rect r="r" b="b" t="t" l="l"/>
            <a:pathLst>
              <a:path h="5012238" w="3840627">
                <a:moveTo>
                  <a:pt x="3840627" y="0"/>
                </a:moveTo>
                <a:lnTo>
                  <a:pt x="0" y="0"/>
                </a:lnTo>
                <a:lnTo>
                  <a:pt x="0" y="5012238"/>
                </a:lnTo>
                <a:lnTo>
                  <a:pt x="3840627" y="5012238"/>
                </a:lnTo>
                <a:lnTo>
                  <a:pt x="384062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499604" y="9597133"/>
            <a:ext cx="19491312" cy="1115761"/>
            <a:chOff x="0" y="0"/>
            <a:chExt cx="5133514" cy="2938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33514" cy="293863"/>
            </a:xfrm>
            <a:custGeom>
              <a:avLst/>
              <a:gdLst/>
              <a:ahLst/>
              <a:cxnLst/>
              <a:rect r="r" b="b" t="t" l="l"/>
              <a:pathLst>
                <a:path h="293863" w="5133514">
                  <a:moveTo>
                    <a:pt x="0" y="0"/>
                  </a:moveTo>
                  <a:lnTo>
                    <a:pt x="5133514" y="0"/>
                  </a:lnTo>
                  <a:lnTo>
                    <a:pt x="5133514" y="293863"/>
                  </a:lnTo>
                  <a:lnTo>
                    <a:pt x="0" y="293863"/>
                  </a:ln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5133514" cy="351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69392" y="1584445"/>
            <a:ext cx="16352426" cy="8012689"/>
          </a:xfrm>
          <a:custGeom>
            <a:avLst/>
            <a:gdLst/>
            <a:ahLst/>
            <a:cxnLst/>
            <a:rect r="r" b="b" t="t" l="l"/>
            <a:pathLst>
              <a:path h="8012689" w="16352426">
                <a:moveTo>
                  <a:pt x="0" y="0"/>
                </a:moveTo>
                <a:lnTo>
                  <a:pt x="16352425" y="0"/>
                </a:lnTo>
                <a:lnTo>
                  <a:pt x="16352425" y="8012688"/>
                </a:lnTo>
                <a:lnTo>
                  <a:pt x="0" y="80126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154428" y="496698"/>
            <a:ext cx="11301259" cy="1087746"/>
          </a:xfrm>
          <a:custGeom>
            <a:avLst/>
            <a:gdLst/>
            <a:ahLst/>
            <a:cxnLst/>
            <a:rect r="r" b="b" t="t" l="l"/>
            <a:pathLst>
              <a:path h="1087746" w="11301259">
                <a:moveTo>
                  <a:pt x="0" y="0"/>
                </a:moveTo>
                <a:lnTo>
                  <a:pt x="11301259" y="0"/>
                </a:lnTo>
                <a:lnTo>
                  <a:pt x="11301259" y="1087747"/>
                </a:lnTo>
                <a:lnTo>
                  <a:pt x="0" y="10877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927072" y="2748474"/>
            <a:ext cx="1644435" cy="4092340"/>
          </a:xfrm>
          <a:custGeom>
            <a:avLst/>
            <a:gdLst/>
            <a:ahLst/>
            <a:cxnLst/>
            <a:rect r="r" b="b" t="t" l="l"/>
            <a:pathLst>
              <a:path h="4092340" w="1644435">
                <a:moveTo>
                  <a:pt x="0" y="0"/>
                </a:moveTo>
                <a:lnTo>
                  <a:pt x="1644435" y="0"/>
                </a:lnTo>
                <a:lnTo>
                  <a:pt x="1644435" y="4092339"/>
                </a:lnTo>
                <a:lnTo>
                  <a:pt x="0" y="40923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54131" y="-690757"/>
            <a:ext cx="3840627" cy="5012238"/>
          </a:xfrm>
          <a:custGeom>
            <a:avLst/>
            <a:gdLst/>
            <a:ahLst/>
            <a:cxnLst/>
            <a:rect r="r" b="b" t="t" l="l"/>
            <a:pathLst>
              <a:path h="5012238" w="3840627">
                <a:moveTo>
                  <a:pt x="0" y="0"/>
                </a:moveTo>
                <a:lnTo>
                  <a:pt x="3840627" y="0"/>
                </a:lnTo>
                <a:lnTo>
                  <a:pt x="3840627" y="5012238"/>
                </a:lnTo>
                <a:lnTo>
                  <a:pt x="0" y="50122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5701504" y="-690757"/>
            <a:ext cx="3840627" cy="5012238"/>
          </a:xfrm>
          <a:custGeom>
            <a:avLst/>
            <a:gdLst/>
            <a:ahLst/>
            <a:cxnLst/>
            <a:rect r="r" b="b" t="t" l="l"/>
            <a:pathLst>
              <a:path h="5012238" w="3840627">
                <a:moveTo>
                  <a:pt x="3840627" y="0"/>
                </a:moveTo>
                <a:lnTo>
                  <a:pt x="0" y="0"/>
                </a:lnTo>
                <a:lnTo>
                  <a:pt x="0" y="5012238"/>
                </a:lnTo>
                <a:lnTo>
                  <a:pt x="3840627" y="5012238"/>
                </a:lnTo>
                <a:lnTo>
                  <a:pt x="384062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26596" y="1957588"/>
            <a:ext cx="15532704" cy="8329412"/>
          </a:xfrm>
          <a:custGeom>
            <a:avLst/>
            <a:gdLst/>
            <a:ahLst/>
            <a:cxnLst/>
            <a:rect r="r" b="b" t="t" l="l"/>
            <a:pathLst>
              <a:path h="8329412" w="15532704">
                <a:moveTo>
                  <a:pt x="0" y="0"/>
                </a:moveTo>
                <a:lnTo>
                  <a:pt x="15532704" y="0"/>
                </a:lnTo>
                <a:lnTo>
                  <a:pt x="15532704" y="8329412"/>
                </a:lnTo>
                <a:lnTo>
                  <a:pt x="0" y="83294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499604" y="9597133"/>
            <a:ext cx="19491312" cy="1115761"/>
            <a:chOff x="0" y="0"/>
            <a:chExt cx="5133514" cy="2938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33514" cy="293863"/>
            </a:xfrm>
            <a:custGeom>
              <a:avLst/>
              <a:gdLst/>
              <a:ahLst/>
              <a:cxnLst/>
              <a:rect r="r" b="b" t="t" l="l"/>
              <a:pathLst>
                <a:path h="293863" w="5133514">
                  <a:moveTo>
                    <a:pt x="0" y="0"/>
                  </a:moveTo>
                  <a:lnTo>
                    <a:pt x="5133514" y="0"/>
                  </a:lnTo>
                  <a:lnTo>
                    <a:pt x="5133514" y="293863"/>
                  </a:lnTo>
                  <a:lnTo>
                    <a:pt x="0" y="293863"/>
                  </a:ln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5133514" cy="351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015270" y="1028700"/>
            <a:ext cx="13686234" cy="695186"/>
          </a:xfrm>
          <a:custGeom>
            <a:avLst/>
            <a:gdLst/>
            <a:ahLst/>
            <a:cxnLst/>
            <a:rect r="r" b="b" t="t" l="l"/>
            <a:pathLst>
              <a:path h="695186" w="13686234">
                <a:moveTo>
                  <a:pt x="0" y="0"/>
                </a:moveTo>
                <a:lnTo>
                  <a:pt x="13686234" y="0"/>
                </a:lnTo>
                <a:lnTo>
                  <a:pt x="13686234" y="695186"/>
                </a:lnTo>
                <a:lnTo>
                  <a:pt x="0" y="6951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569" t="0" r="-11569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801318" y="9002653"/>
            <a:ext cx="2057069" cy="511295"/>
          </a:xfrm>
          <a:custGeom>
            <a:avLst/>
            <a:gdLst/>
            <a:ahLst/>
            <a:cxnLst/>
            <a:rect r="r" b="b" t="t" l="l"/>
            <a:pathLst>
              <a:path h="511295" w="2057069">
                <a:moveTo>
                  <a:pt x="0" y="0"/>
                </a:moveTo>
                <a:lnTo>
                  <a:pt x="2057069" y="0"/>
                </a:lnTo>
                <a:lnTo>
                  <a:pt x="2057069" y="511294"/>
                </a:lnTo>
                <a:lnTo>
                  <a:pt x="0" y="5112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858387" y="5469708"/>
            <a:ext cx="6843117" cy="3447220"/>
          </a:xfrm>
          <a:custGeom>
            <a:avLst/>
            <a:gdLst/>
            <a:ahLst/>
            <a:cxnLst/>
            <a:rect r="r" b="b" t="t" l="l"/>
            <a:pathLst>
              <a:path h="3447220" w="6843117">
                <a:moveTo>
                  <a:pt x="0" y="0"/>
                </a:moveTo>
                <a:lnTo>
                  <a:pt x="6843117" y="0"/>
                </a:lnTo>
                <a:lnTo>
                  <a:pt x="6843117" y="3447220"/>
                </a:lnTo>
                <a:lnTo>
                  <a:pt x="0" y="34472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816046" y="2811901"/>
            <a:ext cx="1805772" cy="1776428"/>
          </a:xfrm>
          <a:custGeom>
            <a:avLst/>
            <a:gdLst/>
            <a:ahLst/>
            <a:cxnLst/>
            <a:rect r="r" b="b" t="t" l="l"/>
            <a:pathLst>
              <a:path h="1776428" w="1805772">
                <a:moveTo>
                  <a:pt x="0" y="0"/>
                </a:moveTo>
                <a:lnTo>
                  <a:pt x="1805771" y="0"/>
                </a:lnTo>
                <a:lnTo>
                  <a:pt x="1805771" y="1776428"/>
                </a:lnTo>
                <a:lnTo>
                  <a:pt x="0" y="17764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816046" y="4652327"/>
            <a:ext cx="238730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 ARAB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54131" y="-690757"/>
            <a:ext cx="3840627" cy="5012238"/>
          </a:xfrm>
          <a:custGeom>
            <a:avLst/>
            <a:gdLst/>
            <a:ahLst/>
            <a:cxnLst/>
            <a:rect r="r" b="b" t="t" l="l"/>
            <a:pathLst>
              <a:path h="5012238" w="3840627">
                <a:moveTo>
                  <a:pt x="0" y="0"/>
                </a:moveTo>
                <a:lnTo>
                  <a:pt x="3840627" y="0"/>
                </a:lnTo>
                <a:lnTo>
                  <a:pt x="3840627" y="5012238"/>
                </a:lnTo>
                <a:lnTo>
                  <a:pt x="0" y="50122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5701504" y="-690757"/>
            <a:ext cx="3840627" cy="5012238"/>
          </a:xfrm>
          <a:custGeom>
            <a:avLst/>
            <a:gdLst/>
            <a:ahLst/>
            <a:cxnLst/>
            <a:rect r="r" b="b" t="t" l="l"/>
            <a:pathLst>
              <a:path h="5012238" w="3840627">
                <a:moveTo>
                  <a:pt x="3840627" y="0"/>
                </a:moveTo>
                <a:lnTo>
                  <a:pt x="0" y="0"/>
                </a:lnTo>
                <a:lnTo>
                  <a:pt x="0" y="5012238"/>
                </a:lnTo>
                <a:lnTo>
                  <a:pt x="3840627" y="5012238"/>
                </a:lnTo>
                <a:lnTo>
                  <a:pt x="384062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499604" y="9597133"/>
            <a:ext cx="19491312" cy="1115761"/>
            <a:chOff x="0" y="0"/>
            <a:chExt cx="5133514" cy="2938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33514" cy="293863"/>
            </a:xfrm>
            <a:custGeom>
              <a:avLst/>
              <a:gdLst/>
              <a:ahLst/>
              <a:cxnLst/>
              <a:rect r="r" b="b" t="t" l="l"/>
              <a:pathLst>
                <a:path h="293863" w="5133514">
                  <a:moveTo>
                    <a:pt x="0" y="0"/>
                  </a:moveTo>
                  <a:lnTo>
                    <a:pt x="5133514" y="0"/>
                  </a:lnTo>
                  <a:lnTo>
                    <a:pt x="5133514" y="293863"/>
                  </a:lnTo>
                  <a:lnTo>
                    <a:pt x="0" y="293863"/>
                  </a:ln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5133514" cy="351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55843" y="1519998"/>
            <a:ext cx="15976314" cy="8767002"/>
          </a:xfrm>
          <a:custGeom>
            <a:avLst/>
            <a:gdLst/>
            <a:ahLst/>
            <a:cxnLst/>
            <a:rect r="r" b="b" t="t" l="l"/>
            <a:pathLst>
              <a:path h="8767002" w="15976314">
                <a:moveTo>
                  <a:pt x="0" y="0"/>
                </a:moveTo>
                <a:lnTo>
                  <a:pt x="15976314" y="0"/>
                </a:lnTo>
                <a:lnTo>
                  <a:pt x="15976314" y="8767002"/>
                </a:lnTo>
                <a:lnTo>
                  <a:pt x="0" y="87670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82984" y="9415231"/>
            <a:ext cx="4349173" cy="847007"/>
          </a:xfrm>
          <a:custGeom>
            <a:avLst/>
            <a:gdLst/>
            <a:ahLst/>
            <a:cxnLst/>
            <a:rect r="r" b="b" t="t" l="l"/>
            <a:pathLst>
              <a:path h="847007" w="4349173">
                <a:moveTo>
                  <a:pt x="0" y="0"/>
                </a:moveTo>
                <a:lnTo>
                  <a:pt x="4349173" y="0"/>
                </a:lnTo>
                <a:lnTo>
                  <a:pt x="4349173" y="847008"/>
                </a:lnTo>
                <a:lnTo>
                  <a:pt x="0" y="8470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690566" y="192178"/>
            <a:ext cx="8906867" cy="1036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9"/>
              </a:lnSpc>
              <a:spcBef>
                <a:spcPct val="0"/>
              </a:spcBef>
            </a:pPr>
            <a:r>
              <a:rPr lang="en-US" b="true" sz="5699">
                <a:solidFill>
                  <a:srgbClr val="FF3131"/>
                </a:solidFill>
                <a:latin typeface="Poppins Bold"/>
                <a:ea typeface="Poppins Bold"/>
                <a:cs typeface="Poppins Bold"/>
                <a:sym typeface="Poppins Bold"/>
              </a:rPr>
              <a:t>Wild-Life Act 2023-2034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54131" y="-690757"/>
            <a:ext cx="3840627" cy="5012238"/>
          </a:xfrm>
          <a:custGeom>
            <a:avLst/>
            <a:gdLst/>
            <a:ahLst/>
            <a:cxnLst/>
            <a:rect r="r" b="b" t="t" l="l"/>
            <a:pathLst>
              <a:path h="5012238" w="3840627">
                <a:moveTo>
                  <a:pt x="0" y="0"/>
                </a:moveTo>
                <a:lnTo>
                  <a:pt x="3840627" y="0"/>
                </a:lnTo>
                <a:lnTo>
                  <a:pt x="3840627" y="5012238"/>
                </a:lnTo>
                <a:lnTo>
                  <a:pt x="0" y="50122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5701504" y="-690757"/>
            <a:ext cx="3840627" cy="5012238"/>
          </a:xfrm>
          <a:custGeom>
            <a:avLst/>
            <a:gdLst/>
            <a:ahLst/>
            <a:cxnLst/>
            <a:rect r="r" b="b" t="t" l="l"/>
            <a:pathLst>
              <a:path h="5012238" w="3840627">
                <a:moveTo>
                  <a:pt x="3840627" y="0"/>
                </a:moveTo>
                <a:lnTo>
                  <a:pt x="0" y="0"/>
                </a:lnTo>
                <a:lnTo>
                  <a:pt x="0" y="5012238"/>
                </a:lnTo>
                <a:lnTo>
                  <a:pt x="3840627" y="5012238"/>
                </a:lnTo>
                <a:lnTo>
                  <a:pt x="384062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499604" y="9597133"/>
            <a:ext cx="19491312" cy="1115761"/>
            <a:chOff x="0" y="0"/>
            <a:chExt cx="5133514" cy="2938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33514" cy="293863"/>
            </a:xfrm>
            <a:custGeom>
              <a:avLst/>
              <a:gdLst/>
              <a:ahLst/>
              <a:cxnLst/>
              <a:rect r="r" b="b" t="t" l="l"/>
              <a:pathLst>
                <a:path h="293863" w="5133514">
                  <a:moveTo>
                    <a:pt x="0" y="0"/>
                  </a:moveTo>
                  <a:lnTo>
                    <a:pt x="5133514" y="0"/>
                  </a:lnTo>
                  <a:lnTo>
                    <a:pt x="5133514" y="293863"/>
                  </a:lnTo>
                  <a:lnTo>
                    <a:pt x="0" y="293863"/>
                  </a:ln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5133514" cy="351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68628" y="1694502"/>
            <a:ext cx="16153190" cy="7531425"/>
          </a:xfrm>
          <a:custGeom>
            <a:avLst/>
            <a:gdLst/>
            <a:ahLst/>
            <a:cxnLst/>
            <a:rect r="r" b="b" t="t" l="l"/>
            <a:pathLst>
              <a:path h="7531425" w="16153190">
                <a:moveTo>
                  <a:pt x="0" y="0"/>
                </a:moveTo>
                <a:lnTo>
                  <a:pt x="16153189" y="0"/>
                </a:lnTo>
                <a:lnTo>
                  <a:pt x="16153189" y="7531425"/>
                </a:lnTo>
                <a:lnTo>
                  <a:pt x="0" y="75314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546535" y="5652250"/>
            <a:ext cx="6729012" cy="3944884"/>
          </a:xfrm>
          <a:custGeom>
            <a:avLst/>
            <a:gdLst/>
            <a:ahLst/>
            <a:cxnLst/>
            <a:rect r="r" b="b" t="t" l="l"/>
            <a:pathLst>
              <a:path h="3944884" w="6729012">
                <a:moveTo>
                  <a:pt x="0" y="0"/>
                </a:moveTo>
                <a:lnTo>
                  <a:pt x="6729012" y="0"/>
                </a:lnTo>
                <a:lnTo>
                  <a:pt x="6729012" y="3944883"/>
                </a:lnTo>
                <a:lnTo>
                  <a:pt x="0" y="39448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54131" y="-690757"/>
            <a:ext cx="3840627" cy="5012238"/>
          </a:xfrm>
          <a:custGeom>
            <a:avLst/>
            <a:gdLst/>
            <a:ahLst/>
            <a:cxnLst/>
            <a:rect r="r" b="b" t="t" l="l"/>
            <a:pathLst>
              <a:path h="5012238" w="3840627">
                <a:moveTo>
                  <a:pt x="0" y="0"/>
                </a:moveTo>
                <a:lnTo>
                  <a:pt x="3840627" y="0"/>
                </a:lnTo>
                <a:lnTo>
                  <a:pt x="3840627" y="5012238"/>
                </a:lnTo>
                <a:lnTo>
                  <a:pt x="0" y="50122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5701504" y="-690757"/>
            <a:ext cx="3840627" cy="5012238"/>
          </a:xfrm>
          <a:custGeom>
            <a:avLst/>
            <a:gdLst/>
            <a:ahLst/>
            <a:cxnLst/>
            <a:rect r="r" b="b" t="t" l="l"/>
            <a:pathLst>
              <a:path h="5012238" w="3840627">
                <a:moveTo>
                  <a:pt x="3840627" y="0"/>
                </a:moveTo>
                <a:lnTo>
                  <a:pt x="0" y="0"/>
                </a:lnTo>
                <a:lnTo>
                  <a:pt x="0" y="5012238"/>
                </a:lnTo>
                <a:lnTo>
                  <a:pt x="3840627" y="5012238"/>
                </a:lnTo>
                <a:lnTo>
                  <a:pt x="384062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499604" y="9597133"/>
            <a:ext cx="19491312" cy="1115761"/>
            <a:chOff x="0" y="0"/>
            <a:chExt cx="5133514" cy="2938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33514" cy="293863"/>
            </a:xfrm>
            <a:custGeom>
              <a:avLst/>
              <a:gdLst/>
              <a:ahLst/>
              <a:cxnLst/>
              <a:rect r="r" b="b" t="t" l="l"/>
              <a:pathLst>
                <a:path h="293863" w="5133514">
                  <a:moveTo>
                    <a:pt x="0" y="0"/>
                  </a:moveTo>
                  <a:lnTo>
                    <a:pt x="5133514" y="0"/>
                  </a:lnTo>
                  <a:lnTo>
                    <a:pt x="5133514" y="293863"/>
                  </a:lnTo>
                  <a:lnTo>
                    <a:pt x="0" y="293863"/>
                  </a:ln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5133514" cy="351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965980" y="595985"/>
            <a:ext cx="11735523" cy="9095031"/>
          </a:xfrm>
          <a:custGeom>
            <a:avLst/>
            <a:gdLst/>
            <a:ahLst/>
            <a:cxnLst/>
            <a:rect r="r" b="b" t="t" l="l"/>
            <a:pathLst>
              <a:path h="9095031" w="11735523">
                <a:moveTo>
                  <a:pt x="0" y="0"/>
                </a:moveTo>
                <a:lnTo>
                  <a:pt x="11735524" y="0"/>
                </a:lnTo>
                <a:lnTo>
                  <a:pt x="11735524" y="9095030"/>
                </a:lnTo>
                <a:lnTo>
                  <a:pt x="0" y="90950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782416" y="360913"/>
            <a:ext cx="7680261" cy="2908899"/>
          </a:xfrm>
          <a:custGeom>
            <a:avLst/>
            <a:gdLst/>
            <a:ahLst/>
            <a:cxnLst/>
            <a:rect r="r" b="b" t="t" l="l"/>
            <a:pathLst>
              <a:path h="2908899" w="7680261">
                <a:moveTo>
                  <a:pt x="0" y="0"/>
                </a:moveTo>
                <a:lnTo>
                  <a:pt x="7680261" y="0"/>
                </a:lnTo>
                <a:lnTo>
                  <a:pt x="7680261" y="2908899"/>
                </a:lnTo>
                <a:lnTo>
                  <a:pt x="0" y="29088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54131" y="-690757"/>
            <a:ext cx="3840627" cy="5012238"/>
          </a:xfrm>
          <a:custGeom>
            <a:avLst/>
            <a:gdLst/>
            <a:ahLst/>
            <a:cxnLst/>
            <a:rect r="r" b="b" t="t" l="l"/>
            <a:pathLst>
              <a:path h="5012238" w="3840627">
                <a:moveTo>
                  <a:pt x="0" y="0"/>
                </a:moveTo>
                <a:lnTo>
                  <a:pt x="3840627" y="0"/>
                </a:lnTo>
                <a:lnTo>
                  <a:pt x="3840627" y="5012238"/>
                </a:lnTo>
                <a:lnTo>
                  <a:pt x="0" y="50122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5701504" y="-690757"/>
            <a:ext cx="3840627" cy="5012238"/>
          </a:xfrm>
          <a:custGeom>
            <a:avLst/>
            <a:gdLst/>
            <a:ahLst/>
            <a:cxnLst/>
            <a:rect r="r" b="b" t="t" l="l"/>
            <a:pathLst>
              <a:path h="5012238" w="3840627">
                <a:moveTo>
                  <a:pt x="3840627" y="0"/>
                </a:moveTo>
                <a:lnTo>
                  <a:pt x="0" y="0"/>
                </a:lnTo>
                <a:lnTo>
                  <a:pt x="0" y="5012238"/>
                </a:lnTo>
                <a:lnTo>
                  <a:pt x="3840627" y="5012238"/>
                </a:lnTo>
                <a:lnTo>
                  <a:pt x="384062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499604" y="9597133"/>
            <a:ext cx="19491312" cy="1115761"/>
            <a:chOff x="0" y="0"/>
            <a:chExt cx="5133514" cy="2938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33514" cy="293863"/>
            </a:xfrm>
            <a:custGeom>
              <a:avLst/>
              <a:gdLst/>
              <a:ahLst/>
              <a:cxnLst/>
              <a:rect r="r" b="b" t="t" l="l"/>
              <a:pathLst>
                <a:path h="293863" w="5133514">
                  <a:moveTo>
                    <a:pt x="0" y="0"/>
                  </a:moveTo>
                  <a:lnTo>
                    <a:pt x="5133514" y="0"/>
                  </a:lnTo>
                  <a:lnTo>
                    <a:pt x="5133514" y="293863"/>
                  </a:lnTo>
                  <a:lnTo>
                    <a:pt x="0" y="293863"/>
                  </a:ln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5133514" cy="351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474955" y="447194"/>
            <a:ext cx="13784345" cy="8735829"/>
          </a:xfrm>
          <a:custGeom>
            <a:avLst/>
            <a:gdLst/>
            <a:ahLst/>
            <a:cxnLst/>
            <a:rect r="r" b="b" t="t" l="l"/>
            <a:pathLst>
              <a:path h="8735829" w="13784345">
                <a:moveTo>
                  <a:pt x="0" y="0"/>
                </a:moveTo>
                <a:lnTo>
                  <a:pt x="13784345" y="0"/>
                </a:lnTo>
                <a:lnTo>
                  <a:pt x="13784345" y="8735828"/>
                </a:lnTo>
                <a:lnTo>
                  <a:pt x="0" y="87358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291234" y="447194"/>
            <a:ext cx="12674301" cy="2756660"/>
          </a:xfrm>
          <a:custGeom>
            <a:avLst/>
            <a:gdLst/>
            <a:ahLst/>
            <a:cxnLst/>
            <a:rect r="r" b="b" t="t" l="l"/>
            <a:pathLst>
              <a:path h="2756660" w="12674301">
                <a:moveTo>
                  <a:pt x="0" y="0"/>
                </a:moveTo>
                <a:lnTo>
                  <a:pt x="12674301" y="0"/>
                </a:lnTo>
                <a:lnTo>
                  <a:pt x="12674301" y="2756660"/>
                </a:lnTo>
                <a:lnTo>
                  <a:pt x="0" y="27566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54131" y="-690757"/>
            <a:ext cx="3840627" cy="5012238"/>
          </a:xfrm>
          <a:custGeom>
            <a:avLst/>
            <a:gdLst/>
            <a:ahLst/>
            <a:cxnLst/>
            <a:rect r="r" b="b" t="t" l="l"/>
            <a:pathLst>
              <a:path h="5012238" w="3840627">
                <a:moveTo>
                  <a:pt x="0" y="0"/>
                </a:moveTo>
                <a:lnTo>
                  <a:pt x="3840627" y="0"/>
                </a:lnTo>
                <a:lnTo>
                  <a:pt x="3840627" y="5012238"/>
                </a:lnTo>
                <a:lnTo>
                  <a:pt x="0" y="50122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5701504" y="-690757"/>
            <a:ext cx="3840627" cy="5012238"/>
          </a:xfrm>
          <a:custGeom>
            <a:avLst/>
            <a:gdLst/>
            <a:ahLst/>
            <a:cxnLst/>
            <a:rect r="r" b="b" t="t" l="l"/>
            <a:pathLst>
              <a:path h="5012238" w="3840627">
                <a:moveTo>
                  <a:pt x="3840627" y="0"/>
                </a:moveTo>
                <a:lnTo>
                  <a:pt x="0" y="0"/>
                </a:lnTo>
                <a:lnTo>
                  <a:pt x="0" y="5012238"/>
                </a:lnTo>
                <a:lnTo>
                  <a:pt x="3840627" y="5012238"/>
                </a:lnTo>
                <a:lnTo>
                  <a:pt x="384062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499604" y="9597133"/>
            <a:ext cx="19491312" cy="1115761"/>
            <a:chOff x="0" y="0"/>
            <a:chExt cx="5133514" cy="2938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33514" cy="293863"/>
            </a:xfrm>
            <a:custGeom>
              <a:avLst/>
              <a:gdLst/>
              <a:ahLst/>
              <a:cxnLst/>
              <a:rect r="r" b="b" t="t" l="l"/>
              <a:pathLst>
                <a:path h="293863" w="5133514">
                  <a:moveTo>
                    <a:pt x="0" y="0"/>
                  </a:moveTo>
                  <a:lnTo>
                    <a:pt x="5133514" y="0"/>
                  </a:lnTo>
                  <a:lnTo>
                    <a:pt x="5133514" y="293863"/>
                  </a:lnTo>
                  <a:lnTo>
                    <a:pt x="0" y="293863"/>
                  </a:ln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5133514" cy="351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19511" y="2439203"/>
            <a:ext cx="17368489" cy="6556605"/>
          </a:xfrm>
          <a:custGeom>
            <a:avLst/>
            <a:gdLst/>
            <a:ahLst/>
            <a:cxnLst/>
            <a:rect r="r" b="b" t="t" l="l"/>
            <a:pathLst>
              <a:path h="6556605" w="17368489">
                <a:moveTo>
                  <a:pt x="0" y="0"/>
                </a:moveTo>
                <a:lnTo>
                  <a:pt x="17368489" y="0"/>
                </a:lnTo>
                <a:lnTo>
                  <a:pt x="17368489" y="6556605"/>
                </a:lnTo>
                <a:lnTo>
                  <a:pt x="0" y="65566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586496" y="853252"/>
            <a:ext cx="14633689" cy="1792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71"/>
              </a:lnSpc>
            </a:pPr>
            <a:r>
              <a:rPr lang="en-US" b="true" sz="13571">
                <a:solidFill>
                  <a:srgbClr val="FF313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LORA MARKET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619102" y="-437261"/>
            <a:ext cx="6964153" cy="10831841"/>
            <a:chOff x="0" y="0"/>
            <a:chExt cx="9285537" cy="14442454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7137" t="0" r="7137" b="0"/>
            <a:stretch>
              <a:fillRect/>
            </a:stretch>
          </p:blipFill>
          <p:spPr>
            <a:xfrm flipH="false" flipV="false">
              <a:off x="0" y="0"/>
              <a:ext cx="9285537" cy="14442454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10799999">
            <a:off x="8927887" y="6253292"/>
            <a:ext cx="5443005" cy="4762630"/>
            <a:chOff x="0" y="0"/>
            <a:chExt cx="812800" cy="711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03D6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3609890">
            <a:off x="8010835" y="8023804"/>
            <a:ext cx="7216534" cy="342785"/>
          </a:xfrm>
          <a:custGeom>
            <a:avLst/>
            <a:gdLst/>
            <a:ahLst/>
            <a:cxnLst/>
            <a:rect r="r" b="b" t="t" l="l"/>
            <a:pathLst>
              <a:path h="342785" w="7216534">
                <a:moveTo>
                  <a:pt x="0" y="0"/>
                </a:moveTo>
                <a:lnTo>
                  <a:pt x="7216534" y="0"/>
                </a:lnTo>
                <a:lnTo>
                  <a:pt x="7216534" y="342785"/>
                </a:lnTo>
                <a:lnTo>
                  <a:pt x="0" y="3427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357799">
            <a:off x="9281916" y="1895952"/>
            <a:ext cx="7216534" cy="342785"/>
          </a:xfrm>
          <a:custGeom>
            <a:avLst/>
            <a:gdLst/>
            <a:ahLst/>
            <a:cxnLst/>
            <a:rect r="r" b="b" t="t" l="l"/>
            <a:pathLst>
              <a:path h="342785" w="7216534">
                <a:moveTo>
                  <a:pt x="0" y="0"/>
                </a:moveTo>
                <a:lnTo>
                  <a:pt x="7216534" y="0"/>
                </a:lnTo>
                <a:lnTo>
                  <a:pt x="7216534" y="342785"/>
                </a:lnTo>
                <a:lnTo>
                  <a:pt x="0" y="3427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1772257">
            <a:off x="11681864" y="4320385"/>
            <a:ext cx="1688777" cy="7462842"/>
            <a:chOff x="0" y="0"/>
            <a:chExt cx="444781" cy="196552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44781" cy="1965522"/>
            </a:xfrm>
            <a:custGeom>
              <a:avLst/>
              <a:gdLst/>
              <a:ahLst/>
              <a:cxnLst/>
              <a:rect r="r" b="b" t="t" l="l"/>
              <a:pathLst>
                <a:path h="1965522" w="444781">
                  <a:moveTo>
                    <a:pt x="0" y="0"/>
                  </a:moveTo>
                  <a:lnTo>
                    <a:pt x="444781" y="0"/>
                  </a:lnTo>
                  <a:lnTo>
                    <a:pt x="444781" y="1965522"/>
                  </a:lnTo>
                  <a:lnTo>
                    <a:pt x="0" y="1965522"/>
                  </a:ln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444781" cy="2022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997894">
            <a:off x="10878279" y="-1120801"/>
            <a:ext cx="1758392" cy="6729346"/>
            <a:chOff x="0" y="0"/>
            <a:chExt cx="463116" cy="177233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63116" cy="1772338"/>
            </a:xfrm>
            <a:custGeom>
              <a:avLst/>
              <a:gdLst/>
              <a:ahLst/>
              <a:cxnLst/>
              <a:rect r="r" b="b" t="t" l="l"/>
              <a:pathLst>
                <a:path h="1772338" w="463116">
                  <a:moveTo>
                    <a:pt x="0" y="0"/>
                  </a:moveTo>
                  <a:lnTo>
                    <a:pt x="463116" y="0"/>
                  </a:lnTo>
                  <a:lnTo>
                    <a:pt x="463116" y="1772338"/>
                  </a:lnTo>
                  <a:lnTo>
                    <a:pt x="0" y="1772338"/>
                  </a:ln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463116" cy="1829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509034" y="8013482"/>
            <a:ext cx="8281659" cy="1242249"/>
          </a:xfrm>
          <a:custGeom>
            <a:avLst/>
            <a:gdLst/>
            <a:ahLst/>
            <a:cxnLst/>
            <a:rect r="r" b="b" t="t" l="l"/>
            <a:pathLst>
              <a:path h="1242249" w="8281659">
                <a:moveTo>
                  <a:pt x="0" y="0"/>
                </a:moveTo>
                <a:lnTo>
                  <a:pt x="8281658" y="0"/>
                </a:lnTo>
                <a:lnTo>
                  <a:pt x="8281658" y="1242249"/>
                </a:lnTo>
                <a:lnTo>
                  <a:pt x="0" y="12422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1813441"/>
            <a:ext cx="7242326" cy="1920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71"/>
              </a:lnSpc>
            </a:pPr>
            <a:r>
              <a:rPr lang="en-US" b="true" sz="14471">
                <a:solidFill>
                  <a:srgbClr val="FF313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ALERT!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3960118"/>
            <a:ext cx="8115300" cy="1884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419"/>
              </a:lnSpc>
            </a:pPr>
            <a:r>
              <a:rPr lang="en-US" sz="52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OUR PROJECT CAN BE MADE UNDER 15k-20K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34786" y="9086850"/>
            <a:ext cx="8409214" cy="1036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81"/>
              </a:lnSpc>
              <a:spcBef>
                <a:spcPct val="0"/>
              </a:spcBef>
            </a:pPr>
            <a:r>
              <a:rPr lang="en-US" b="true" sz="5701">
                <a:solidFill>
                  <a:srgbClr val="003D60"/>
                </a:solidFill>
                <a:latin typeface="Poppins Bold"/>
                <a:ea typeface="Poppins Bold"/>
                <a:cs typeface="Poppins Bold"/>
                <a:sym typeface="Poppins Bold"/>
              </a:rPr>
              <a:t>MARKET OPPORTUNITY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53256" y="3722918"/>
            <a:ext cx="7336279" cy="1501288"/>
            <a:chOff x="0" y="0"/>
            <a:chExt cx="1932189" cy="3954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32189" cy="395401"/>
            </a:xfrm>
            <a:custGeom>
              <a:avLst/>
              <a:gdLst/>
              <a:ahLst/>
              <a:cxnLst/>
              <a:rect r="r" b="b" t="t" l="l"/>
              <a:pathLst>
                <a:path h="395401" w="1932189">
                  <a:moveTo>
                    <a:pt x="105529" y="0"/>
                  </a:moveTo>
                  <a:lnTo>
                    <a:pt x="1826659" y="0"/>
                  </a:lnTo>
                  <a:cubicBezTo>
                    <a:pt x="1854647" y="0"/>
                    <a:pt x="1881489" y="11118"/>
                    <a:pt x="1901280" y="30909"/>
                  </a:cubicBezTo>
                  <a:cubicBezTo>
                    <a:pt x="1921070" y="50699"/>
                    <a:pt x="1932189" y="77541"/>
                    <a:pt x="1932189" y="105529"/>
                  </a:cubicBezTo>
                  <a:lnTo>
                    <a:pt x="1932189" y="289872"/>
                  </a:lnTo>
                  <a:cubicBezTo>
                    <a:pt x="1932189" y="317860"/>
                    <a:pt x="1921070" y="344701"/>
                    <a:pt x="1901280" y="364492"/>
                  </a:cubicBezTo>
                  <a:cubicBezTo>
                    <a:pt x="1881489" y="384283"/>
                    <a:pt x="1854647" y="395401"/>
                    <a:pt x="1826659" y="395401"/>
                  </a:cubicBezTo>
                  <a:lnTo>
                    <a:pt x="105529" y="395401"/>
                  </a:lnTo>
                  <a:cubicBezTo>
                    <a:pt x="77541" y="395401"/>
                    <a:pt x="50699" y="384283"/>
                    <a:pt x="30909" y="364492"/>
                  </a:cubicBezTo>
                  <a:cubicBezTo>
                    <a:pt x="11118" y="344701"/>
                    <a:pt x="0" y="317860"/>
                    <a:pt x="0" y="289872"/>
                  </a:cubicBezTo>
                  <a:lnTo>
                    <a:pt x="0" y="105529"/>
                  </a:lnTo>
                  <a:cubicBezTo>
                    <a:pt x="0" y="77541"/>
                    <a:pt x="11118" y="50699"/>
                    <a:pt x="30909" y="30909"/>
                  </a:cubicBezTo>
                  <a:cubicBezTo>
                    <a:pt x="50699" y="11118"/>
                    <a:pt x="77541" y="0"/>
                    <a:pt x="105529" y="0"/>
                  </a:cubicBez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932189" cy="45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53256" y="6964606"/>
            <a:ext cx="7336279" cy="1501288"/>
            <a:chOff x="0" y="0"/>
            <a:chExt cx="1932189" cy="39540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32189" cy="395401"/>
            </a:xfrm>
            <a:custGeom>
              <a:avLst/>
              <a:gdLst/>
              <a:ahLst/>
              <a:cxnLst/>
              <a:rect r="r" b="b" t="t" l="l"/>
              <a:pathLst>
                <a:path h="395401" w="1932189">
                  <a:moveTo>
                    <a:pt x="105529" y="0"/>
                  </a:moveTo>
                  <a:lnTo>
                    <a:pt x="1826659" y="0"/>
                  </a:lnTo>
                  <a:cubicBezTo>
                    <a:pt x="1854647" y="0"/>
                    <a:pt x="1881489" y="11118"/>
                    <a:pt x="1901280" y="30909"/>
                  </a:cubicBezTo>
                  <a:cubicBezTo>
                    <a:pt x="1921070" y="50699"/>
                    <a:pt x="1932189" y="77541"/>
                    <a:pt x="1932189" y="105529"/>
                  </a:cubicBezTo>
                  <a:lnTo>
                    <a:pt x="1932189" y="289872"/>
                  </a:lnTo>
                  <a:cubicBezTo>
                    <a:pt x="1932189" y="317860"/>
                    <a:pt x="1921070" y="344701"/>
                    <a:pt x="1901280" y="364492"/>
                  </a:cubicBezTo>
                  <a:cubicBezTo>
                    <a:pt x="1881489" y="384283"/>
                    <a:pt x="1854647" y="395401"/>
                    <a:pt x="1826659" y="395401"/>
                  </a:cubicBezTo>
                  <a:lnTo>
                    <a:pt x="105529" y="395401"/>
                  </a:lnTo>
                  <a:cubicBezTo>
                    <a:pt x="77541" y="395401"/>
                    <a:pt x="50699" y="384283"/>
                    <a:pt x="30909" y="364492"/>
                  </a:cubicBezTo>
                  <a:cubicBezTo>
                    <a:pt x="11118" y="344701"/>
                    <a:pt x="0" y="317860"/>
                    <a:pt x="0" y="289872"/>
                  </a:cubicBezTo>
                  <a:lnTo>
                    <a:pt x="0" y="105529"/>
                  </a:lnTo>
                  <a:cubicBezTo>
                    <a:pt x="0" y="77541"/>
                    <a:pt x="11118" y="50699"/>
                    <a:pt x="30909" y="30909"/>
                  </a:cubicBezTo>
                  <a:cubicBezTo>
                    <a:pt x="50699" y="11118"/>
                    <a:pt x="77541" y="0"/>
                    <a:pt x="105529" y="0"/>
                  </a:cubicBez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932189" cy="45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698466" y="3722918"/>
            <a:ext cx="7336279" cy="1501288"/>
            <a:chOff x="0" y="0"/>
            <a:chExt cx="1932189" cy="39540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32189" cy="395401"/>
            </a:xfrm>
            <a:custGeom>
              <a:avLst/>
              <a:gdLst/>
              <a:ahLst/>
              <a:cxnLst/>
              <a:rect r="r" b="b" t="t" l="l"/>
              <a:pathLst>
                <a:path h="395401" w="1932189">
                  <a:moveTo>
                    <a:pt x="105529" y="0"/>
                  </a:moveTo>
                  <a:lnTo>
                    <a:pt x="1826659" y="0"/>
                  </a:lnTo>
                  <a:cubicBezTo>
                    <a:pt x="1854647" y="0"/>
                    <a:pt x="1881489" y="11118"/>
                    <a:pt x="1901280" y="30909"/>
                  </a:cubicBezTo>
                  <a:cubicBezTo>
                    <a:pt x="1921070" y="50699"/>
                    <a:pt x="1932189" y="77541"/>
                    <a:pt x="1932189" y="105529"/>
                  </a:cubicBezTo>
                  <a:lnTo>
                    <a:pt x="1932189" y="289872"/>
                  </a:lnTo>
                  <a:cubicBezTo>
                    <a:pt x="1932189" y="317860"/>
                    <a:pt x="1921070" y="344701"/>
                    <a:pt x="1901280" y="364492"/>
                  </a:cubicBezTo>
                  <a:cubicBezTo>
                    <a:pt x="1881489" y="384283"/>
                    <a:pt x="1854647" y="395401"/>
                    <a:pt x="1826659" y="395401"/>
                  </a:cubicBezTo>
                  <a:lnTo>
                    <a:pt x="105529" y="395401"/>
                  </a:lnTo>
                  <a:cubicBezTo>
                    <a:pt x="77541" y="395401"/>
                    <a:pt x="50699" y="384283"/>
                    <a:pt x="30909" y="364492"/>
                  </a:cubicBezTo>
                  <a:cubicBezTo>
                    <a:pt x="11118" y="344701"/>
                    <a:pt x="0" y="317860"/>
                    <a:pt x="0" y="289872"/>
                  </a:cubicBezTo>
                  <a:lnTo>
                    <a:pt x="0" y="105529"/>
                  </a:lnTo>
                  <a:cubicBezTo>
                    <a:pt x="0" y="77541"/>
                    <a:pt x="11118" y="50699"/>
                    <a:pt x="30909" y="30909"/>
                  </a:cubicBezTo>
                  <a:cubicBezTo>
                    <a:pt x="50699" y="11118"/>
                    <a:pt x="77541" y="0"/>
                    <a:pt x="105529" y="0"/>
                  </a:cubicBez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932189" cy="45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698466" y="6964606"/>
            <a:ext cx="7336279" cy="1501288"/>
            <a:chOff x="0" y="0"/>
            <a:chExt cx="1932189" cy="39540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32189" cy="395401"/>
            </a:xfrm>
            <a:custGeom>
              <a:avLst/>
              <a:gdLst/>
              <a:ahLst/>
              <a:cxnLst/>
              <a:rect r="r" b="b" t="t" l="l"/>
              <a:pathLst>
                <a:path h="395401" w="1932189">
                  <a:moveTo>
                    <a:pt x="105529" y="0"/>
                  </a:moveTo>
                  <a:lnTo>
                    <a:pt x="1826659" y="0"/>
                  </a:lnTo>
                  <a:cubicBezTo>
                    <a:pt x="1854647" y="0"/>
                    <a:pt x="1881489" y="11118"/>
                    <a:pt x="1901280" y="30909"/>
                  </a:cubicBezTo>
                  <a:cubicBezTo>
                    <a:pt x="1921070" y="50699"/>
                    <a:pt x="1932189" y="77541"/>
                    <a:pt x="1932189" y="105529"/>
                  </a:cubicBezTo>
                  <a:lnTo>
                    <a:pt x="1932189" y="289872"/>
                  </a:lnTo>
                  <a:cubicBezTo>
                    <a:pt x="1932189" y="317860"/>
                    <a:pt x="1921070" y="344701"/>
                    <a:pt x="1901280" y="364492"/>
                  </a:cubicBezTo>
                  <a:cubicBezTo>
                    <a:pt x="1881489" y="384283"/>
                    <a:pt x="1854647" y="395401"/>
                    <a:pt x="1826659" y="395401"/>
                  </a:cubicBezTo>
                  <a:lnTo>
                    <a:pt x="105529" y="395401"/>
                  </a:lnTo>
                  <a:cubicBezTo>
                    <a:pt x="77541" y="395401"/>
                    <a:pt x="50699" y="384283"/>
                    <a:pt x="30909" y="364492"/>
                  </a:cubicBezTo>
                  <a:cubicBezTo>
                    <a:pt x="11118" y="344701"/>
                    <a:pt x="0" y="317860"/>
                    <a:pt x="0" y="289872"/>
                  </a:cubicBezTo>
                  <a:lnTo>
                    <a:pt x="0" y="105529"/>
                  </a:lnTo>
                  <a:cubicBezTo>
                    <a:pt x="0" y="77541"/>
                    <a:pt x="11118" y="50699"/>
                    <a:pt x="30909" y="30909"/>
                  </a:cubicBezTo>
                  <a:cubicBezTo>
                    <a:pt x="50699" y="11118"/>
                    <a:pt x="77541" y="0"/>
                    <a:pt x="105529" y="0"/>
                  </a:cubicBez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932189" cy="45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866281" y="685800"/>
            <a:ext cx="10555438" cy="2057400"/>
            <a:chOff x="0" y="0"/>
            <a:chExt cx="2780033" cy="54186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780033" cy="541867"/>
            </a:xfrm>
            <a:custGeom>
              <a:avLst/>
              <a:gdLst/>
              <a:ahLst/>
              <a:cxnLst/>
              <a:rect r="r" b="b" t="t" l="l"/>
              <a:pathLst>
                <a:path h="541867" w="2780033">
                  <a:moveTo>
                    <a:pt x="67478" y="0"/>
                  </a:moveTo>
                  <a:lnTo>
                    <a:pt x="2712556" y="0"/>
                  </a:lnTo>
                  <a:cubicBezTo>
                    <a:pt x="2730452" y="0"/>
                    <a:pt x="2747615" y="7109"/>
                    <a:pt x="2760270" y="19764"/>
                  </a:cubicBezTo>
                  <a:cubicBezTo>
                    <a:pt x="2772924" y="32418"/>
                    <a:pt x="2780033" y="49581"/>
                    <a:pt x="2780033" y="67478"/>
                  </a:cubicBezTo>
                  <a:lnTo>
                    <a:pt x="2780033" y="474389"/>
                  </a:lnTo>
                  <a:cubicBezTo>
                    <a:pt x="2780033" y="511656"/>
                    <a:pt x="2749822" y="541867"/>
                    <a:pt x="2712556" y="541867"/>
                  </a:cubicBezTo>
                  <a:lnTo>
                    <a:pt x="67478" y="541867"/>
                  </a:lnTo>
                  <a:cubicBezTo>
                    <a:pt x="30211" y="541867"/>
                    <a:pt x="0" y="511656"/>
                    <a:pt x="0" y="474389"/>
                  </a:cubicBezTo>
                  <a:lnTo>
                    <a:pt x="0" y="67478"/>
                  </a:lnTo>
                  <a:cubicBezTo>
                    <a:pt x="0" y="30211"/>
                    <a:pt x="30211" y="0"/>
                    <a:pt x="67478" y="0"/>
                  </a:cubicBez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2780033" cy="5990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689073" y="2930512"/>
            <a:ext cx="3086100" cy="308610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689073" y="6172200"/>
            <a:ext cx="3086100" cy="3086100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8115300" y="3331835"/>
            <a:ext cx="2170426" cy="2170426"/>
          </a:xfrm>
          <a:custGeom>
            <a:avLst/>
            <a:gdLst/>
            <a:ahLst/>
            <a:cxnLst/>
            <a:rect r="r" b="b" t="t" l="l"/>
            <a:pathLst>
              <a:path h="2170426" w="2170426">
                <a:moveTo>
                  <a:pt x="0" y="0"/>
                </a:moveTo>
                <a:lnTo>
                  <a:pt x="2170426" y="0"/>
                </a:lnTo>
                <a:lnTo>
                  <a:pt x="2170426" y="2170427"/>
                </a:lnTo>
                <a:lnTo>
                  <a:pt x="0" y="21704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8298927" y="6550012"/>
            <a:ext cx="1986800" cy="2229228"/>
          </a:xfrm>
          <a:custGeom>
            <a:avLst/>
            <a:gdLst/>
            <a:ahLst/>
            <a:cxnLst/>
            <a:rect r="r" b="b" t="t" l="l"/>
            <a:pathLst>
              <a:path h="2229228" w="1986800">
                <a:moveTo>
                  <a:pt x="0" y="0"/>
                </a:moveTo>
                <a:lnTo>
                  <a:pt x="1986799" y="0"/>
                </a:lnTo>
                <a:lnTo>
                  <a:pt x="1986799" y="2229228"/>
                </a:lnTo>
                <a:lnTo>
                  <a:pt x="0" y="22292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4921395" y="1019175"/>
            <a:ext cx="844521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b="true" sz="45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HARDWARE CONFIGURATION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153717" y="4057636"/>
            <a:ext cx="5535356" cy="717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DEFINE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815317" y="4057636"/>
            <a:ext cx="4952084" cy="717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ANALYZE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153717" y="7248700"/>
            <a:ext cx="5535356" cy="717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IMPROVE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384773" y="7299357"/>
            <a:ext cx="4669797" cy="717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CONTROL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-1254131" y="-690757"/>
            <a:ext cx="3840627" cy="5012238"/>
          </a:xfrm>
          <a:custGeom>
            <a:avLst/>
            <a:gdLst/>
            <a:ahLst/>
            <a:cxnLst/>
            <a:rect r="r" b="b" t="t" l="l"/>
            <a:pathLst>
              <a:path h="5012238" w="3840627">
                <a:moveTo>
                  <a:pt x="0" y="0"/>
                </a:moveTo>
                <a:lnTo>
                  <a:pt x="3840627" y="0"/>
                </a:lnTo>
                <a:lnTo>
                  <a:pt x="3840627" y="5012238"/>
                </a:lnTo>
                <a:lnTo>
                  <a:pt x="0" y="50122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true" flipV="false" rot="0">
            <a:off x="15701504" y="-690757"/>
            <a:ext cx="3840627" cy="5012238"/>
          </a:xfrm>
          <a:custGeom>
            <a:avLst/>
            <a:gdLst/>
            <a:ahLst/>
            <a:cxnLst/>
            <a:rect r="r" b="b" t="t" l="l"/>
            <a:pathLst>
              <a:path h="5012238" w="3840627">
                <a:moveTo>
                  <a:pt x="3840627" y="0"/>
                </a:moveTo>
                <a:lnTo>
                  <a:pt x="0" y="0"/>
                </a:lnTo>
                <a:lnTo>
                  <a:pt x="0" y="5012238"/>
                </a:lnTo>
                <a:lnTo>
                  <a:pt x="3840627" y="5012238"/>
                </a:lnTo>
                <a:lnTo>
                  <a:pt x="384062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99604" y="9764278"/>
            <a:ext cx="19491312" cy="1014155"/>
            <a:chOff x="0" y="0"/>
            <a:chExt cx="5133514" cy="2671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33514" cy="267103"/>
            </a:xfrm>
            <a:custGeom>
              <a:avLst/>
              <a:gdLst/>
              <a:ahLst/>
              <a:cxnLst/>
              <a:rect r="r" b="b" t="t" l="l"/>
              <a:pathLst>
                <a:path h="267103" w="5133514">
                  <a:moveTo>
                    <a:pt x="0" y="0"/>
                  </a:moveTo>
                  <a:lnTo>
                    <a:pt x="5133514" y="0"/>
                  </a:lnTo>
                  <a:lnTo>
                    <a:pt x="5133514" y="267103"/>
                  </a:lnTo>
                  <a:lnTo>
                    <a:pt x="0" y="267103"/>
                  </a:ln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133514" cy="3242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true" rot="0">
            <a:off x="15701504" y="5868349"/>
            <a:ext cx="3840627" cy="5012238"/>
          </a:xfrm>
          <a:custGeom>
            <a:avLst/>
            <a:gdLst/>
            <a:ahLst/>
            <a:cxnLst/>
            <a:rect r="r" b="b" t="t" l="l"/>
            <a:pathLst>
              <a:path h="5012238" w="3840627">
                <a:moveTo>
                  <a:pt x="3840627" y="5012238"/>
                </a:moveTo>
                <a:lnTo>
                  <a:pt x="0" y="5012238"/>
                </a:lnTo>
                <a:lnTo>
                  <a:pt x="0" y="0"/>
                </a:lnTo>
                <a:lnTo>
                  <a:pt x="3840627" y="0"/>
                </a:lnTo>
                <a:lnTo>
                  <a:pt x="3840627" y="501223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5701504" y="-690757"/>
            <a:ext cx="3840627" cy="5012238"/>
          </a:xfrm>
          <a:custGeom>
            <a:avLst/>
            <a:gdLst/>
            <a:ahLst/>
            <a:cxnLst/>
            <a:rect r="r" b="b" t="t" l="l"/>
            <a:pathLst>
              <a:path h="5012238" w="3840627">
                <a:moveTo>
                  <a:pt x="3840627" y="0"/>
                </a:moveTo>
                <a:lnTo>
                  <a:pt x="0" y="0"/>
                </a:lnTo>
                <a:lnTo>
                  <a:pt x="0" y="5012238"/>
                </a:lnTo>
                <a:lnTo>
                  <a:pt x="3840627" y="5012238"/>
                </a:lnTo>
                <a:lnTo>
                  <a:pt x="384062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938634" y="88847"/>
            <a:ext cx="11535536" cy="9675431"/>
          </a:xfrm>
          <a:custGeom>
            <a:avLst/>
            <a:gdLst/>
            <a:ahLst/>
            <a:cxnLst/>
            <a:rect r="r" b="b" t="t" l="l"/>
            <a:pathLst>
              <a:path h="9675431" w="11535536">
                <a:moveTo>
                  <a:pt x="0" y="0"/>
                </a:moveTo>
                <a:lnTo>
                  <a:pt x="11535536" y="0"/>
                </a:lnTo>
                <a:lnTo>
                  <a:pt x="11535536" y="9675431"/>
                </a:lnTo>
                <a:lnTo>
                  <a:pt x="0" y="96754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865503" y="-299614"/>
            <a:ext cx="6933865" cy="10831841"/>
            <a:chOff x="0" y="0"/>
            <a:chExt cx="9245153" cy="14442454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7478" t="0" r="7478" b="0"/>
            <a:stretch>
              <a:fillRect/>
            </a:stretch>
          </p:blipFill>
          <p:spPr>
            <a:xfrm flipH="false" flipV="false">
              <a:off x="0" y="0"/>
              <a:ext cx="9245153" cy="14442454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10799999">
            <a:off x="9144000" y="6390939"/>
            <a:ext cx="5443005" cy="4762630"/>
            <a:chOff x="0" y="0"/>
            <a:chExt cx="812800" cy="711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03D6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3609890">
            <a:off x="8226948" y="8161451"/>
            <a:ext cx="7216534" cy="342785"/>
          </a:xfrm>
          <a:custGeom>
            <a:avLst/>
            <a:gdLst/>
            <a:ahLst/>
            <a:cxnLst/>
            <a:rect r="r" b="b" t="t" l="l"/>
            <a:pathLst>
              <a:path h="342785" w="7216534">
                <a:moveTo>
                  <a:pt x="0" y="0"/>
                </a:moveTo>
                <a:lnTo>
                  <a:pt x="7216534" y="0"/>
                </a:lnTo>
                <a:lnTo>
                  <a:pt x="7216534" y="342786"/>
                </a:lnTo>
                <a:lnTo>
                  <a:pt x="0" y="342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357799">
            <a:off x="9498029" y="2033600"/>
            <a:ext cx="7216534" cy="342785"/>
          </a:xfrm>
          <a:custGeom>
            <a:avLst/>
            <a:gdLst/>
            <a:ahLst/>
            <a:cxnLst/>
            <a:rect r="r" b="b" t="t" l="l"/>
            <a:pathLst>
              <a:path h="342785" w="7216534">
                <a:moveTo>
                  <a:pt x="0" y="0"/>
                </a:moveTo>
                <a:lnTo>
                  <a:pt x="7216534" y="0"/>
                </a:lnTo>
                <a:lnTo>
                  <a:pt x="7216534" y="342785"/>
                </a:lnTo>
                <a:lnTo>
                  <a:pt x="0" y="3427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1772257">
            <a:off x="11897977" y="4458033"/>
            <a:ext cx="1688777" cy="7462842"/>
            <a:chOff x="0" y="0"/>
            <a:chExt cx="444781" cy="196552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44781" cy="1965522"/>
            </a:xfrm>
            <a:custGeom>
              <a:avLst/>
              <a:gdLst/>
              <a:ahLst/>
              <a:cxnLst/>
              <a:rect r="r" b="b" t="t" l="l"/>
              <a:pathLst>
                <a:path h="1965522" w="444781">
                  <a:moveTo>
                    <a:pt x="0" y="0"/>
                  </a:moveTo>
                  <a:lnTo>
                    <a:pt x="444781" y="0"/>
                  </a:lnTo>
                  <a:lnTo>
                    <a:pt x="444781" y="1965522"/>
                  </a:lnTo>
                  <a:lnTo>
                    <a:pt x="0" y="1965522"/>
                  </a:ln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444781" cy="2022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997894">
            <a:off x="11091510" y="-963439"/>
            <a:ext cx="1896148" cy="6729346"/>
            <a:chOff x="0" y="0"/>
            <a:chExt cx="499397" cy="177233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99397" cy="1772338"/>
            </a:xfrm>
            <a:custGeom>
              <a:avLst/>
              <a:gdLst/>
              <a:ahLst/>
              <a:cxnLst/>
              <a:rect r="r" b="b" t="t" l="l"/>
              <a:pathLst>
                <a:path h="1772338" w="499397">
                  <a:moveTo>
                    <a:pt x="0" y="0"/>
                  </a:moveTo>
                  <a:lnTo>
                    <a:pt x="499397" y="0"/>
                  </a:lnTo>
                  <a:lnTo>
                    <a:pt x="499397" y="1772338"/>
                  </a:lnTo>
                  <a:lnTo>
                    <a:pt x="0" y="1772338"/>
                  </a:ln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499397" cy="1829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751954" y="1306980"/>
            <a:ext cx="9139449" cy="7951320"/>
          </a:xfrm>
          <a:custGeom>
            <a:avLst/>
            <a:gdLst/>
            <a:ahLst/>
            <a:cxnLst/>
            <a:rect r="r" b="b" t="t" l="l"/>
            <a:pathLst>
              <a:path h="7951320" w="9139449">
                <a:moveTo>
                  <a:pt x="0" y="0"/>
                </a:moveTo>
                <a:lnTo>
                  <a:pt x="9139448" y="0"/>
                </a:lnTo>
                <a:lnTo>
                  <a:pt x="9139448" y="7951320"/>
                </a:lnTo>
                <a:lnTo>
                  <a:pt x="0" y="79513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99604" y="9764278"/>
            <a:ext cx="19491312" cy="1014155"/>
            <a:chOff x="0" y="0"/>
            <a:chExt cx="5133514" cy="2671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33514" cy="267103"/>
            </a:xfrm>
            <a:custGeom>
              <a:avLst/>
              <a:gdLst/>
              <a:ahLst/>
              <a:cxnLst/>
              <a:rect r="r" b="b" t="t" l="l"/>
              <a:pathLst>
                <a:path h="267103" w="5133514">
                  <a:moveTo>
                    <a:pt x="0" y="0"/>
                  </a:moveTo>
                  <a:lnTo>
                    <a:pt x="5133514" y="0"/>
                  </a:lnTo>
                  <a:lnTo>
                    <a:pt x="5133514" y="267103"/>
                  </a:lnTo>
                  <a:lnTo>
                    <a:pt x="0" y="267103"/>
                  </a:ln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133514" cy="3242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-862822"/>
            <a:ext cx="12670164" cy="10627100"/>
          </a:xfrm>
          <a:custGeom>
            <a:avLst/>
            <a:gdLst/>
            <a:ahLst/>
            <a:cxnLst/>
            <a:rect r="r" b="b" t="t" l="l"/>
            <a:pathLst>
              <a:path h="10627100" w="12670164">
                <a:moveTo>
                  <a:pt x="0" y="0"/>
                </a:moveTo>
                <a:lnTo>
                  <a:pt x="12670164" y="0"/>
                </a:lnTo>
                <a:lnTo>
                  <a:pt x="12670164" y="10627100"/>
                </a:lnTo>
                <a:lnTo>
                  <a:pt x="0" y="10627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1663362">
            <a:off x="13294474" y="111147"/>
            <a:ext cx="9582641" cy="14171389"/>
            <a:chOff x="0" y="0"/>
            <a:chExt cx="2523823" cy="373238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23823" cy="3732382"/>
            </a:xfrm>
            <a:custGeom>
              <a:avLst/>
              <a:gdLst/>
              <a:ahLst/>
              <a:cxnLst/>
              <a:rect r="r" b="b" t="t" l="l"/>
              <a:pathLst>
                <a:path h="3732382" w="2523823">
                  <a:moveTo>
                    <a:pt x="0" y="0"/>
                  </a:moveTo>
                  <a:lnTo>
                    <a:pt x="2523823" y="0"/>
                  </a:lnTo>
                  <a:lnTo>
                    <a:pt x="2523823" y="3732382"/>
                  </a:lnTo>
                  <a:lnTo>
                    <a:pt x="0" y="3732382"/>
                  </a:lnTo>
                  <a:close/>
                </a:path>
              </a:pathLst>
            </a:custGeom>
            <a:solidFill>
              <a:srgbClr val="003D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523823" cy="37895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1761515">
            <a:off x="13754888" y="-3263589"/>
            <a:ext cx="8661811" cy="14062736"/>
            <a:chOff x="0" y="0"/>
            <a:chExt cx="2281300" cy="370376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81300" cy="3703766"/>
            </a:xfrm>
            <a:custGeom>
              <a:avLst/>
              <a:gdLst/>
              <a:ahLst/>
              <a:cxnLst/>
              <a:rect r="r" b="b" t="t" l="l"/>
              <a:pathLst>
                <a:path h="3703766" w="2281300">
                  <a:moveTo>
                    <a:pt x="0" y="0"/>
                  </a:moveTo>
                  <a:lnTo>
                    <a:pt x="2281300" y="0"/>
                  </a:lnTo>
                  <a:lnTo>
                    <a:pt x="2281300" y="3703766"/>
                  </a:lnTo>
                  <a:lnTo>
                    <a:pt x="0" y="3703766"/>
                  </a:ln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2281300" cy="37609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1948133" y="-560018"/>
            <a:ext cx="8041335" cy="6613224"/>
            <a:chOff x="0" y="0"/>
            <a:chExt cx="6197600" cy="509692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197600" cy="5096891"/>
            </a:xfrm>
            <a:custGeom>
              <a:avLst/>
              <a:gdLst/>
              <a:ahLst/>
              <a:cxnLst/>
              <a:rect r="r" b="b" t="t" l="l"/>
              <a:pathLst>
                <a:path h="5096891" w="6197600">
                  <a:moveTo>
                    <a:pt x="0" y="0"/>
                  </a:moveTo>
                  <a:lnTo>
                    <a:pt x="2794000" y="5096891"/>
                  </a:lnTo>
                  <a:lnTo>
                    <a:pt x="6197600" y="5096891"/>
                  </a:lnTo>
                  <a:lnTo>
                    <a:pt x="6197600" y="0"/>
                  </a:lnTo>
                  <a:close/>
                </a:path>
              </a:pathLst>
            </a:custGeom>
            <a:blipFill>
              <a:blip r:embed="rId4"/>
              <a:stretch>
                <a:fillRect l="0" t="-30660" r="0" b="-30660"/>
              </a:stretch>
            </a:blip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5968801" y="6726686"/>
            <a:ext cx="4514918" cy="3713085"/>
            <a:chOff x="0" y="0"/>
            <a:chExt cx="6197600" cy="509692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197600" cy="5096891"/>
            </a:xfrm>
            <a:custGeom>
              <a:avLst/>
              <a:gdLst/>
              <a:ahLst/>
              <a:cxnLst/>
              <a:rect r="r" b="b" t="t" l="l"/>
              <a:pathLst>
                <a:path h="5096891" w="6197600">
                  <a:moveTo>
                    <a:pt x="0" y="0"/>
                  </a:moveTo>
                  <a:lnTo>
                    <a:pt x="2794000" y="5096891"/>
                  </a:lnTo>
                  <a:lnTo>
                    <a:pt x="6197600" y="5096891"/>
                  </a:lnTo>
                  <a:lnTo>
                    <a:pt x="6197600" y="0"/>
                  </a:lnTo>
                  <a:close/>
                </a:path>
              </a:pathLst>
            </a:custGeom>
            <a:blipFill>
              <a:blip r:embed="rId5"/>
              <a:stretch>
                <a:fillRect l="-11679" t="0" r="-11679" b="0"/>
              </a:stretch>
            </a:blipFill>
          </p:spPr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50423" y="1587887"/>
            <a:ext cx="19122406" cy="8366053"/>
          </a:xfrm>
          <a:custGeom>
            <a:avLst/>
            <a:gdLst/>
            <a:ahLst/>
            <a:cxnLst/>
            <a:rect r="r" b="b" t="t" l="l"/>
            <a:pathLst>
              <a:path h="8366053" w="19122406">
                <a:moveTo>
                  <a:pt x="0" y="0"/>
                </a:moveTo>
                <a:lnTo>
                  <a:pt x="19122406" y="0"/>
                </a:lnTo>
                <a:lnTo>
                  <a:pt x="19122406" y="8366052"/>
                </a:lnTo>
                <a:lnTo>
                  <a:pt x="0" y="83660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54131" y="-690757"/>
            <a:ext cx="3840627" cy="5012238"/>
          </a:xfrm>
          <a:custGeom>
            <a:avLst/>
            <a:gdLst/>
            <a:ahLst/>
            <a:cxnLst/>
            <a:rect r="r" b="b" t="t" l="l"/>
            <a:pathLst>
              <a:path h="5012238" w="3840627">
                <a:moveTo>
                  <a:pt x="0" y="0"/>
                </a:moveTo>
                <a:lnTo>
                  <a:pt x="3840627" y="0"/>
                </a:lnTo>
                <a:lnTo>
                  <a:pt x="3840627" y="5012238"/>
                </a:lnTo>
                <a:lnTo>
                  <a:pt x="0" y="50122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5701504" y="-690757"/>
            <a:ext cx="3840627" cy="5012238"/>
          </a:xfrm>
          <a:custGeom>
            <a:avLst/>
            <a:gdLst/>
            <a:ahLst/>
            <a:cxnLst/>
            <a:rect r="r" b="b" t="t" l="l"/>
            <a:pathLst>
              <a:path h="5012238" w="3840627">
                <a:moveTo>
                  <a:pt x="3840627" y="0"/>
                </a:moveTo>
                <a:lnTo>
                  <a:pt x="0" y="0"/>
                </a:lnTo>
                <a:lnTo>
                  <a:pt x="0" y="5012238"/>
                </a:lnTo>
                <a:lnTo>
                  <a:pt x="3840627" y="5012238"/>
                </a:lnTo>
                <a:lnTo>
                  <a:pt x="384062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499604" y="9662672"/>
            <a:ext cx="19491312" cy="1115761"/>
            <a:chOff x="0" y="0"/>
            <a:chExt cx="5133514" cy="2938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33514" cy="293863"/>
            </a:xfrm>
            <a:custGeom>
              <a:avLst/>
              <a:gdLst/>
              <a:ahLst/>
              <a:cxnLst/>
              <a:rect r="r" b="b" t="t" l="l"/>
              <a:pathLst>
                <a:path h="293863" w="5133514">
                  <a:moveTo>
                    <a:pt x="0" y="0"/>
                  </a:moveTo>
                  <a:lnTo>
                    <a:pt x="5133514" y="0"/>
                  </a:lnTo>
                  <a:lnTo>
                    <a:pt x="5133514" y="293863"/>
                  </a:lnTo>
                  <a:lnTo>
                    <a:pt x="0" y="293863"/>
                  </a:ln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5133514" cy="351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997796" y="8499063"/>
            <a:ext cx="3290204" cy="1163609"/>
          </a:xfrm>
          <a:custGeom>
            <a:avLst/>
            <a:gdLst/>
            <a:ahLst/>
            <a:cxnLst/>
            <a:rect r="r" b="b" t="t" l="l"/>
            <a:pathLst>
              <a:path h="1163609" w="3290204">
                <a:moveTo>
                  <a:pt x="0" y="0"/>
                </a:moveTo>
                <a:lnTo>
                  <a:pt x="3290204" y="0"/>
                </a:lnTo>
                <a:lnTo>
                  <a:pt x="3290204" y="1163609"/>
                </a:lnTo>
                <a:lnTo>
                  <a:pt x="0" y="11636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459321" y="590550"/>
            <a:ext cx="5786731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b="true" sz="45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MESH PLAN OF 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8684209" y="441333"/>
            <a:ext cx="4126285" cy="793733"/>
          </a:xfrm>
          <a:custGeom>
            <a:avLst/>
            <a:gdLst/>
            <a:ahLst/>
            <a:cxnLst/>
            <a:rect r="r" b="b" t="t" l="l"/>
            <a:pathLst>
              <a:path h="793733" w="4126285">
                <a:moveTo>
                  <a:pt x="0" y="0"/>
                </a:moveTo>
                <a:lnTo>
                  <a:pt x="4126285" y="0"/>
                </a:lnTo>
                <a:lnTo>
                  <a:pt x="4126285" y="793734"/>
                </a:lnTo>
                <a:lnTo>
                  <a:pt x="0" y="7937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322" t="0" r="-14917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99025" y="0"/>
            <a:ext cx="15460275" cy="9662672"/>
          </a:xfrm>
          <a:custGeom>
            <a:avLst/>
            <a:gdLst/>
            <a:ahLst/>
            <a:cxnLst/>
            <a:rect r="r" b="b" t="t" l="l"/>
            <a:pathLst>
              <a:path h="9662672" w="15460275">
                <a:moveTo>
                  <a:pt x="0" y="0"/>
                </a:moveTo>
                <a:lnTo>
                  <a:pt x="15460275" y="0"/>
                </a:lnTo>
                <a:lnTo>
                  <a:pt x="15460275" y="9662672"/>
                </a:lnTo>
                <a:lnTo>
                  <a:pt x="0" y="96626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54131" y="-690757"/>
            <a:ext cx="3840627" cy="5012238"/>
          </a:xfrm>
          <a:custGeom>
            <a:avLst/>
            <a:gdLst/>
            <a:ahLst/>
            <a:cxnLst/>
            <a:rect r="r" b="b" t="t" l="l"/>
            <a:pathLst>
              <a:path h="5012238" w="3840627">
                <a:moveTo>
                  <a:pt x="0" y="0"/>
                </a:moveTo>
                <a:lnTo>
                  <a:pt x="3840627" y="0"/>
                </a:lnTo>
                <a:lnTo>
                  <a:pt x="3840627" y="5012238"/>
                </a:lnTo>
                <a:lnTo>
                  <a:pt x="0" y="50122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5701504" y="-690757"/>
            <a:ext cx="3840627" cy="5012238"/>
          </a:xfrm>
          <a:custGeom>
            <a:avLst/>
            <a:gdLst/>
            <a:ahLst/>
            <a:cxnLst/>
            <a:rect r="r" b="b" t="t" l="l"/>
            <a:pathLst>
              <a:path h="5012238" w="3840627">
                <a:moveTo>
                  <a:pt x="3840627" y="0"/>
                </a:moveTo>
                <a:lnTo>
                  <a:pt x="0" y="0"/>
                </a:lnTo>
                <a:lnTo>
                  <a:pt x="0" y="5012238"/>
                </a:lnTo>
                <a:lnTo>
                  <a:pt x="3840627" y="5012238"/>
                </a:lnTo>
                <a:lnTo>
                  <a:pt x="384062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499604" y="9662672"/>
            <a:ext cx="19491312" cy="1115761"/>
            <a:chOff x="0" y="0"/>
            <a:chExt cx="5133514" cy="2938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33514" cy="293863"/>
            </a:xfrm>
            <a:custGeom>
              <a:avLst/>
              <a:gdLst/>
              <a:ahLst/>
              <a:cxnLst/>
              <a:rect r="r" b="b" t="t" l="l"/>
              <a:pathLst>
                <a:path h="293863" w="5133514">
                  <a:moveTo>
                    <a:pt x="0" y="0"/>
                  </a:moveTo>
                  <a:lnTo>
                    <a:pt x="5133514" y="0"/>
                  </a:lnTo>
                  <a:lnTo>
                    <a:pt x="5133514" y="293863"/>
                  </a:lnTo>
                  <a:lnTo>
                    <a:pt x="0" y="293863"/>
                  </a:ln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5133514" cy="351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43300" y="1028700"/>
            <a:ext cx="11201400" cy="1550270"/>
            <a:chOff x="0" y="0"/>
            <a:chExt cx="2950163" cy="4083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50163" cy="408301"/>
            </a:xfrm>
            <a:custGeom>
              <a:avLst/>
              <a:gdLst/>
              <a:ahLst/>
              <a:cxnLst/>
              <a:rect r="r" b="b" t="t" l="l"/>
              <a:pathLst>
                <a:path h="408301" w="2950163">
                  <a:moveTo>
                    <a:pt x="63586" y="0"/>
                  </a:moveTo>
                  <a:lnTo>
                    <a:pt x="2886577" y="0"/>
                  </a:lnTo>
                  <a:cubicBezTo>
                    <a:pt x="2903441" y="0"/>
                    <a:pt x="2919614" y="6699"/>
                    <a:pt x="2931539" y="18624"/>
                  </a:cubicBezTo>
                  <a:cubicBezTo>
                    <a:pt x="2943464" y="30549"/>
                    <a:pt x="2950163" y="46722"/>
                    <a:pt x="2950163" y="63586"/>
                  </a:cubicBezTo>
                  <a:lnTo>
                    <a:pt x="2950163" y="344715"/>
                  </a:lnTo>
                  <a:cubicBezTo>
                    <a:pt x="2950163" y="361579"/>
                    <a:pt x="2943464" y="377753"/>
                    <a:pt x="2931539" y="389677"/>
                  </a:cubicBezTo>
                  <a:cubicBezTo>
                    <a:pt x="2919614" y="401602"/>
                    <a:pt x="2903441" y="408301"/>
                    <a:pt x="2886577" y="408301"/>
                  </a:cubicBezTo>
                  <a:lnTo>
                    <a:pt x="63586" y="408301"/>
                  </a:lnTo>
                  <a:cubicBezTo>
                    <a:pt x="46722" y="408301"/>
                    <a:pt x="30549" y="401602"/>
                    <a:pt x="18624" y="389677"/>
                  </a:cubicBezTo>
                  <a:cubicBezTo>
                    <a:pt x="6699" y="377753"/>
                    <a:pt x="0" y="361579"/>
                    <a:pt x="0" y="344715"/>
                  </a:cubicBezTo>
                  <a:lnTo>
                    <a:pt x="0" y="63586"/>
                  </a:lnTo>
                  <a:cubicBezTo>
                    <a:pt x="0" y="46722"/>
                    <a:pt x="6699" y="30549"/>
                    <a:pt x="18624" y="18624"/>
                  </a:cubicBezTo>
                  <a:cubicBezTo>
                    <a:pt x="30549" y="6699"/>
                    <a:pt x="46722" y="0"/>
                    <a:pt x="63586" y="0"/>
                  </a:cubicBez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950163" cy="4654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254131" y="-690757"/>
            <a:ext cx="3840627" cy="5012238"/>
          </a:xfrm>
          <a:custGeom>
            <a:avLst/>
            <a:gdLst/>
            <a:ahLst/>
            <a:cxnLst/>
            <a:rect r="r" b="b" t="t" l="l"/>
            <a:pathLst>
              <a:path h="5012238" w="3840627">
                <a:moveTo>
                  <a:pt x="0" y="0"/>
                </a:moveTo>
                <a:lnTo>
                  <a:pt x="3840627" y="0"/>
                </a:lnTo>
                <a:lnTo>
                  <a:pt x="3840627" y="5012238"/>
                </a:lnTo>
                <a:lnTo>
                  <a:pt x="0" y="50122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5701504" y="-690757"/>
            <a:ext cx="3840627" cy="5012238"/>
          </a:xfrm>
          <a:custGeom>
            <a:avLst/>
            <a:gdLst/>
            <a:ahLst/>
            <a:cxnLst/>
            <a:rect r="r" b="b" t="t" l="l"/>
            <a:pathLst>
              <a:path h="5012238" w="3840627">
                <a:moveTo>
                  <a:pt x="3840627" y="0"/>
                </a:moveTo>
                <a:lnTo>
                  <a:pt x="0" y="0"/>
                </a:lnTo>
                <a:lnTo>
                  <a:pt x="0" y="5012238"/>
                </a:lnTo>
                <a:lnTo>
                  <a:pt x="3840627" y="5012238"/>
                </a:lnTo>
                <a:lnTo>
                  <a:pt x="384062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499604" y="9833549"/>
            <a:ext cx="19491312" cy="944884"/>
            <a:chOff x="0" y="0"/>
            <a:chExt cx="5133514" cy="24885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133514" cy="248858"/>
            </a:xfrm>
            <a:custGeom>
              <a:avLst/>
              <a:gdLst/>
              <a:ahLst/>
              <a:cxnLst/>
              <a:rect r="r" b="b" t="t" l="l"/>
              <a:pathLst>
                <a:path h="248858" w="5133514">
                  <a:moveTo>
                    <a:pt x="0" y="0"/>
                  </a:moveTo>
                  <a:lnTo>
                    <a:pt x="5133514" y="0"/>
                  </a:lnTo>
                  <a:lnTo>
                    <a:pt x="5133514" y="248858"/>
                  </a:lnTo>
                  <a:lnTo>
                    <a:pt x="0" y="248858"/>
                  </a:ln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5133514" cy="306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3819942" y="3278122"/>
            <a:ext cx="11301259" cy="2217872"/>
          </a:xfrm>
          <a:custGeom>
            <a:avLst/>
            <a:gdLst/>
            <a:ahLst/>
            <a:cxnLst/>
            <a:rect r="r" b="b" t="t" l="l"/>
            <a:pathLst>
              <a:path h="2217872" w="11301259">
                <a:moveTo>
                  <a:pt x="0" y="0"/>
                </a:moveTo>
                <a:lnTo>
                  <a:pt x="11301259" y="0"/>
                </a:lnTo>
                <a:lnTo>
                  <a:pt x="11301259" y="2217872"/>
                </a:lnTo>
                <a:lnTo>
                  <a:pt x="0" y="22178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457457" y="6353365"/>
            <a:ext cx="3819768" cy="1012239"/>
          </a:xfrm>
          <a:custGeom>
            <a:avLst/>
            <a:gdLst/>
            <a:ahLst/>
            <a:cxnLst/>
            <a:rect r="r" b="b" t="t" l="l"/>
            <a:pathLst>
              <a:path h="1012239" w="3819768">
                <a:moveTo>
                  <a:pt x="0" y="0"/>
                </a:moveTo>
                <a:lnTo>
                  <a:pt x="3819768" y="0"/>
                </a:lnTo>
                <a:lnTo>
                  <a:pt x="3819768" y="1012239"/>
                </a:lnTo>
                <a:lnTo>
                  <a:pt x="0" y="10122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237534" y="5952931"/>
            <a:ext cx="2883667" cy="1813106"/>
          </a:xfrm>
          <a:custGeom>
            <a:avLst/>
            <a:gdLst/>
            <a:ahLst/>
            <a:cxnLst/>
            <a:rect r="r" b="b" t="t" l="l"/>
            <a:pathLst>
              <a:path h="1813106" w="2883667">
                <a:moveTo>
                  <a:pt x="0" y="0"/>
                </a:moveTo>
                <a:lnTo>
                  <a:pt x="2883667" y="0"/>
                </a:lnTo>
                <a:lnTo>
                  <a:pt x="2883667" y="1813106"/>
                </a:lnTo>
                <a:lnTo>
                  <a:pt x="0" y="18131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144000" y="5534615"/>
            <a:ext cx="2231422" cy="2231422"/>
          </a:xfrm>
          <a:custGeom>
            <a:avLst/>
            <a:gdLst/>
            <a:ahLst/>
            <a:cxnLst/>
            <a:rect r="r" b="b" t="t" l="l"/>
            <a:pathLst>
              <a:path h="2231422" w="2231422">
                <a:moveTo>
                  <a:pt x="0" y="0"/>
                </a:moveTo>
                <a:lnTo>
                  <a:pt x="2231422" y="0"/>
                </a:lnTo>
                <a:lnTo>
                  <a:pt x="2231422" y="2231422"/>
                </a:lnTo>
                <a:lnTo>
                  <a:pt x="0" y="22314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686207" y="1451410"/>
            <a:ext cx="6915587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b="true" sz="45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TECHNOLOGIES USED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43300" y="1028700"/>
            <a:ext cx="11201400" cy="1550270"/>
            <a:chOff x="0" y="0"/>
            <a:chExt cx="2950163" cy="4083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50163" cy="408301"/>
            </a:xfrm>
            <a:custGeom>
              <a:avLst/>
              <a:gdLst/>
              <a:ahLst/>
              <a:cxnLst/>
              <a:rect r="r" b="b" t="t" l="l"/>
              <a:pathLst>
                <a:path h="408301" w="2950163">
                  <a:moveTo>
                    <a:pt x="63586" y="0"/>
                  </a:moveTo>
                  <a:lnTo>
                    <a:pt x="2886577" y="0"/>
                  </a:lnTo>
                  <a:cubicBezTo>
                    <a:pt x="2903441" y="0"/>
                    <a:pt x="2919614" y="6699"/>
                    <a:pt x="2931539" y="18624"/>
                  </a:cubicBezTo>
                  <a:cubicBezTo>
                    <a:pt x="2943464" y="30549"/>
                    <a:pt x="2950163" y="46722"/>
                    <a:pt x="2950163" y="63586"/>
                  </a:cubicBezTo>
                  <a:lnTo>
                    <a:pt x="2950163" y="344715"/>
                  </a:lnTo>
                  <a:cubicBezTo>
                    <a:pt x="2950163" y="361579"/>
                    <a:pt x="2943464" y="377753"/>
                    <a:pt x="2931539" y="389677"/>
                  </a:cubicBezTo>
                  <a:cubicBezTo>
                    <a:pt x="2919614" y="401602"/>
                    <a:pt x="2903441" y="408301"/>
                    <a:pt x="2886577" y="408301"/>
                  </a:cubicBezTo>
                  <a:lnTo>
                    <a:pt x="63586" y="408301"/>
                  </a:lnTo>
                  <a:cubicBezTo>
                    <a:pt x="46722" y="408301"/>
                    <a:pt x="30549" y="401602"/>
                    <a:pt x="18624" y="389677"/>
                  </a:cubicBezTo>
                  <a:cubicBezTo>
                    <a:pt x="6699" y="377753"/>
                    <a:pt x="0" y="361579"/>
                    <a:pt x="0" y="344715"/>
                  </a:cubicBezTo>
                  <a:lnTo>
                    <a:pt x="0" y="63586"/>
                  </a:lnTo>
                  <a:cubicBezTo>
                    <a:pt x="0" y="46722"/>
                    <a:pt x="6699" y="30549"/>
                    <a:pt x="18624" y="18624"/>
                  </a:cubicBezTo>
                  <a:cubicBezTo>
                    <a:pt x="30549" y="6699"/>
                    <a:pt x="46722" y="0"/>
                    <a:pt x="63586" y="0"/>
                  </a:cubicBez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950163" cy="4654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-719947">
            <a:off x="5910673" y="3027626"/>
            <a:ext cx="3051516" cy="3051516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3175000"/>
                  </a:moveTo>
                  <a:cubicBezTo>
                    <a:pt x="0" y="4928870"/>
                    <a:pt x="1421130" y="6350000"/>
                    <a:pt x="3175000" y="6350000"/>
                  </a:cubicBezTo>
                  <a:lnTo>
                    <a:pt x="6350000" y="6350000"/>
                  </a:lnTo>
                  <a:lnTo>
                    <a:pt x="6350000" y="3175000"/>
                  </a:lnTo>
                  <a:cubicBezTo>
                    <a:pt x="6350000" y="1421130"/>
                    <a:pt x="4928870" y="0"/>
                    <a:pt x="3175000" y="0"/>
                  </a:cubicBezTo>
                  <a:cubicBezTo>
                    <a:pt x="1421130" y="0"/>
                    <a:pt x="0" y="1421130"/>
                    <a:pt x="0" y="3175000"/>
                  </a:cubicBez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502556">
              <a:off x="196320" y="168308"/>
              <a:ext cx="6010686" cy="6013198"/>
            </a:xfrm>
            <a:custGeom>
              <a:avLst/>
              <a:gdLst/>
              <a:ahLst/>
              <a:cxnLst/>
              <a:rect r="r" b="b" t="t" l="l"/>
              <a:pathLst>
                <a:path h="6013198" w="6010686">
                  <a:moveTo>
                    <a:pt x="2595943" y="226068"/>
                  </a:moveTo>
                  <a:cubicBezTo>
                    <a:pt x="4131329" y="0"/>
                    <a:pt x="5558551" y="1061998"/>
                    <a:pt x="5784619" y="2597384"/>
                  </a:cubicBezTo>
                  <a:cubicBezTo>
                    <a:pt x="6010686" y="4132771"/>
                    <a:pt x="4948873" y="5561249"/>
                    <a:pt x="3414743" y="5787131"/>
                  </a:cubicBezTo>
                  <a:cubicBezTo>
                    <a:pt x="1879357" y="6013199"/>
                    <a:pt x="450878" y="4951386"/>
                    <a:pt x="224811" y="3415999"/>
                  </a:cubicBezTo>
                  <a:cubicBezTo>
                    <a:pt x="0" y="1880428"/>
                    <a:pt x="1060557" y="452135"/>
                    <a:pt x="2595943" y="226067"/>
                  </a:cubicBezTo>
                  <a:close/>
                </a:path>
              </a:pathLst>
            </a:custGeom>
            <a:blipFill>
              <a:blip r:embed="rId2"/>
              <a:stretch>
                <a:fillRect l="-7669" t="0" r="-7664" b="-3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-2589975">
            <a:off x="7614945" y="6151148"/>
            <a:ext cx="3051516" cy="3051516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6350000"/>
                  </a:moveTo>
                  <a:cubicBezTo>
                    <a:pt x="4928870" y="6350000"/>
                    <a:pt x="6350000" y="4928870"/>
                    <a:pt x="6350000" y="3175000"/>
                  </a:cubicBezTo>
                  <a:lnTo>
                    <a:pt x="6350000" y="0"/>
                  </a:lnTo>
                  <a:lnTo>
                    <a:pt x="3175000" y="0"/>
                  </a:lnTo>
                  <a:cubicBezTo>
                    <a:pt x="1421130" y="0"/>
                    <a:pt x="0" y="1421130"/>
                    <a:pt x="0" y="3175000"/>
                  </a:cubicBezTo>
                  <a:cubicBezTo>
                    <a:pt x="0" y="4928870"/>
                    <a:pt x="1421130" y="6350000"/>
                    <a:pt x="3175000" y="6350000"/>
                  </a:cubicBez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2536556">
              <a:off x="207216" y="157657"/>
              <a:ext cx="5935568" cy="5981346"/>
            </a:xfrm>
            <a:custGeom>
              <a:avLst/>
              <a:gdLst/>
              <a:ahLst/>
              <a:cxnLst/>
              <a:rect r="r" b="b" t="t" l="l"/>
              <a:pathLst>
                <a:path h="5981346" w="5935568">
                  <a:moveTo>
                    <a:pt x="1078003" y="912078"/>
                  </a:moveTo>
                  <a:cubicBezTo>
                    <a:pt x="330150" y="1585914"/>
                    <a:pt x="0" y="2608390"/>
                    <a:pt x="212567" y="3592339"/>
                  </a:cubicBezTo>
                  <a:cubicBezTo>
                    <a:pt x="425134" y="4576287"/>
                    <a:pt x="1147922" y="5371292"/>
                    <a:pt x="2107244" y="5676319"/>
                  </a:cubicBezTo>
                  <a:cubicBezTo>
                    <a:pt x="3066566" y="5981346"/>
                    <a:pt x="4115768" y="5749766"/>
                    <a:pt x="4857565" y="5069268"/>
                  </a:cubicBezTo>
                  <a:cubicBezTo>
                    <a:pt x="5605418" y="4395432"/>
                    <a:pt x="5935568" y="3372956"/>
                    <a:pt x="5723001" y="2389007"/>
                  </a:cubicBezTo>
                  <a:cubicBezTo>
                    <a:pt x="5510434" y="1405059"/>
                    <a:pt x="4787646" y="610054"/>
                    <a:pt x="3828324" y="305027"/>
                  </a:cubicBezTo>
                  <a:cubicBezTo>
                    <a:pt x="2869002" y="0"/>
                    <a:pt x="1819800" y="231580"/>
                    <a:pt x="1078003" y="912078"/>
                  </a:cubicBezTo>
                  <a:close/>
                </a:path>
              </a:pathLst>
            </a:custGeom>
            <a:blipFill>
              <a:blip r:embed="rId3"/>
              <a:stretch>
                <a:fillRect l="-7568" t="151" r="-7568" b="151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507296">
            <a:off x="9342526" y="2951515"/>
            <a:ext cx="3051516" cy="3051516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130" y="0"/>
                    <a:pt x="0" y="1421130"/>
                    <a:pt x="0" y="3175000"/>
                  </a:cubicBezTo>
                  <a:lnTo>
                    <a:pt x="0" y="6350000"/>
                  </a:lnTo>
                  <a:lnTo>
                    <a:pt x="3175000" y="6350000"/>
                  </a:lnTo>
                  <a:cubicBezTo>
                    <a:pt x="4928870" y="6350000"/>
                    <a:pt x="6350000" y="4928870"/>
                    <a:pt x="6350000" y="3175000"/>
                  </a:cubicBezTo>
                  <a:cubicBezTo>
                    <a:pt x="6350000" y="1421130"/>
                    <a:pt x="4928870" y="0"/>
                    <a:pt x="3175000" y="0"/>
                  </a:cubicBez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-350571">
              <a:off x="187638" y="300070"/>
              <a:ext cx="5974724" cy="5803200"/>
            </a:xfrm>
            <a:custGeom>
              <a:avLst/>
              <a:gdLst/>
              <a:ahLst/>
              <a:cxnLst/>
              <a:rect r="r" b="b" t="t" l="l"/>
              <a:pathLst>
                <a:path h="5803200" w="5974724">
                  <a:moveTo>
                    <a:pt x="3273344" y="106954"/>
                  </a:moveTo>
                  <a:cubicBezTo>
                    <a:pt x="2272395" y="0"/>
                    <a:pt x="1290726" y="436786"/>
                    <a:pt x="700053" y="1251921"/>
                  </a:cubicBezTo>
                  <a:cubicBezTo>
                    <a:pt x="109380" y="2067056"/>
                    <a:pt x="0" y="3135930"/>
                    <a:pt x="413330" y="4053807"/>
                  </a:cubicBezTo>
                  <a:cubicBezTo>
                    <a:pt x="826660" y="4971684"/>
                    <a:pt x="1699514" y="5598247"/>
                    <a:pt x="2701380" y="5696245"/>
                  </a:cubicBezTo>
                  <a:cubicBezTo>
                    <a:pt x="3702330" y="5803200"/>
                    <a:pt x="4683998" y="5366414"/>
                    <a:pt x="5274671" y="4551279"/>
                  </a:cubicBezTo>
                  <a:cubicBezTo>
                    <a:pt x="5865344" y="3736144"/>
                    <a:pt x="5974724" y="2667270"/>
                    <a:pt x="5561394" y="1749393"/>
                  </a:cubicBezTo>
                  <a:cubicBezTo>
                    <a:pt x="5148064" y="831516"/>
                    <a:pt x="4275211" y="204952"/>
                    <a:pt x="3273344" y="106954"/>
                  </a:cubicBezTo>
                  <a:close/>
                </a:path>
              </a:pathLst>
            </a:custGeom>
            <a:blipFill>
              <a:blip r:embed="rId4"/>
              <a:stretch>
                <a:fillRect l="-7397" t="20" r="-7397" b="2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2601793" y="3341993"/>
            <a:ext cx="3627207" cy="1863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UTSAV </a:t>
            </a:r>
          </a:p>
          <a:p>
            <a:pPr algn="l">
              <a:lnSpc>
                <a:spcPts val="4899"/>
              </a:lnSpc>
            </a:pPr>
            <a:r>
              <a:rPr lang="en-US" sz="34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WAGLE</a:t>
            </a:r>
          </a:p>
          <a:p>
            <a:pPr algn="l">
              <a:lnSpc>
                <a:spcPts val="4899"/>
              </a:lnSpc>
              <a:spcBef>
                <a:spcPct val="0"/>
              </a:spcBef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1254131" y="-690757"/>
            <a:ext cx="3840627" cy="5012238"/>
          </a:xfrm>
          <a:custGeom>
            <a:avLst/>
            <a:gdLst/>
            <a:ahLst/>
            <a:cxnLst/>
            <a:rect r="r" b="b" t="t" l="l"/>
            <a:pathLst>
              <a:path h="5012238" w="3840627">
                <a:moveTo>
                  <a:pt x="0" y="0"/>
                </a:moveTo>
                <a:lnTo>
                  <a:pt x="3840627" y="0"/>
                </a:lnTo>
                <a:lnTo>
                  <a:pt x="3840627" y="5012238"/>
                </a:lnTo>
                <a:lnTo>
                  <a:pt x="0" y="50122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15701504" y="-690757"/>
            <a:ext cx="3840627" cy="5012238"/>
          </a:xfrm>
          <a:custGeom>
            <a:avLst/>
            <a:gdLst/>
            <a:ahLst/>
            <a:cxnLst/>
            <a:rect r="r" b="b" t="t" l="l"/>
            <a:pathLst>
              <a:path h="5012238" w="3840627">
                <a:moveTo>
                  <a:pt x="3840627" y="0"/>
                </a:moveTo>
                <a:lnTo>
                  <a:pt x="0" y="0"/>
                </a:lnTo>
                <a:lnTo>
                  <a:pt x="0" y="5012238"/>
                </a:lnTo>
                <a:lnTo>
                  <a:pt x="3840627" y="5012238"/>
                </a:lnTo>
                <a:lnTo>
                  <a:pt x="384062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-499604" y="9833549"/>
            <a:ext cx="19491312" cy="944884"/>
            <a:chOff x="0" y="0"/>
            <a:chExt cx="5133514" cy="24885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133514" cy="248858"/>
            </a:xfrm>
            <a:custGeom>
              <a:avLst/>
              <a:gdLst/>
              <a:ahLst/>
              <a:cxnLst/>
              <a:rect r="r" b="b" t="t" l="l"/>
              <a:pathLst>
                <a:path h="248858" w="5133514">
                  <a:moveTo>
                    <a:pt x="0" y="0"/>
                  </a:moveTo>
                  <a:lnTo>
                    <a:pt x="5133514" y="0"/>
                  </a:lnTo>
                  <a:lnTo>
                    <a:pt x="5133514" y="248858"/>
                  </a:lnTo>
                  <a:lnTo>
                    <a:pt x="0" y="248858"/>
                  </a:ln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5133514" cy="306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5686207" y="1451410"/>
            <a:ext cx="6915587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b="true" sz="45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MEET OUR TEAM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601793" y="4621640"/>
            <a:ext cx="3627207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Frontend Dev.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326554" y="8148712"/>
            <a:ext cx="4657507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Backend Developer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543300" y="6867830"/>
            <a:ext cx="3627207" cy="1863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99"/>
              </a:lnSpc>
            </a:pPr>
            <a:r>
              <a:rPr lang="en-US" b="true" sz="3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GAURAV</a:t>
            </a:r>
          </a:p>
          <a:p>
            <a:pPr algn="r">
              <a:lnSpc>
                <a:spcPts val="4899"/>
              </a:lnSpc>
            </a:pPr>
            <a:r>
              <a:rPr lang="en-US" b="true" sz="3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DULAL</a:t>
            </a:r>
          </a:p>
          <a:p>
            <a:pPr algn="r">
              <a:lnSpc>
                <a:spcPts val="4899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4808965"/>
            <a:ext cx="4657507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IOT, Research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66183" y="3631039"/>
            <a:ext cx="5020024" cy="1244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99"/>
              </a:lnSpc>
            </a:pPr>
            <a:r>
              <a:rPr lang="en-US" b="true" sz="3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PRAJJWAL </a:t>
            </a:r>
          </a:p>
          <a:p>
            <a:pPr algn="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ADHIKARI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1830071" y="8402712"/>
            <a:ext cx="6457929" cy="1242249"/>
          </a:xfrm>
          <a:custGeom>
            <a:avLst/>
            <a:gdLst/>
            <a:ahLst/>
            <a:cxnLst/>
            <a:rect r="r" b="b" t="t" l="l"/>
            <a:pathLst>
              <a:path h="1242249" w="6457929">
                <a:moveTo>
                  <a:pt x="0" y="0"/>
                </a:moveTo>
                <a:lnTo>
                  <a:pt x="6457929" y="0"/>
                </a:lnTo>
                <a:lnTo>
                  <a:pt x="6457929" y="1242249"/>
                </a:lnTo>
                <a:lnTo>
                  <a:pt x="0" y="12422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322" t="0" r="-14917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08726" y="2676524"/>
            <a:ext cx="7070549" cy="689378"/>
          </a:xfrm>
          <a:custGeom>
            <a:avLst/>
            <a:gdLst/>
            <a:ahLst/>
            <a:cxnLst/>
            <a:rect r="r" b="b" t="t" l="l"/>
            <a:pathLst>
              <a:path h="689378" w="7070549">
                <a:moveTo>
                  <a:pt x="0" y="0"/>
                </a:moveTo>
                <a:lnTo>
                  <a:pt x="7070548" y="0"/>
                </a:lnTo>
                <a:lnTo>
                  <a:pt x="7070548" y="689378"/>
                </a:lnTo>
                <a:lnTo>
                  <a:pt x="0" y="6893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891048" y="1250670"/>
            <a:ext cx="10505903" cy="1573325"/>
            <a:chOff x="0" y="0"/>
            <a:chExt cx="2766987" cy="41437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66987" cy="414374"/>
            </a:xfrm>
            <a:custGeom>
              <a:avLst/>
              <a:gdLst/>
              <a:ahLst/>
              <a:cxnLst/>
              <a:rect r="r" b="b" t="t" l="l"/>
              <a:pathLst>
                <a:path h="414374" w="2766987">
                  <a:moveTo>
                    <a:pt x="67059" y="0"/>
                  </a:moveTo>
                  <a:lnTo>
                    <a:pt x="2699928" y="0"/>
                  </a:lnTo>
                  <a:cubicBezTo>
                    <a:pt x="2736964" y="0"/>
                    <a:pt x="2766987" y="30023"/>
                    <a:pt x="2766987" y="67059"/>
                  </a:cubicBezTo>
                  <a:lnTo>
                    <a:pt x="2766987" y="347315"/>
                  </a:lnTo>
                  <a:cubicBezTo>
                    <a:pt x="2766987" y="384350"/>
                    <a:pt x="2736964" y="414374"/>
                    <a:pt x="2699928" y="414374"/>
                  </a:cubicBezTo>
                  <a:lnTo>
                    <a:pt x="67059" y="414374"/>
                  </a:lnTo>
                  <a:cubicBezTo>
                    <a:pt x="30023" y="414374"/>
                    <a:pt x="0" y="384350"/>
                    <a:pt x="0" y="347315"/>
                  </a:cubicBezTo>
                  <a:lnTo>
                    <a:pt x="0" y="67059"/>
                  </a:lnTo>
                  <a:cubicBezTo>
                    <a:pt x="0" y="30023"/>
                    <a:pt x="30023" y="0"/>
                    <a:pt x="67059" y="0"/>
                  </a:cubicBez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766987" cy="4715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1254131" y="-690757"/>
            <a:ext cx="3840627" cy="5012238"/>
          </a:xfrm>
          <a:custGeom>
            <a:avLst/>
            <a:gdLst/>
            <a:ahLst/>
            <a:cxnLst/>
            <a:rect r="r" b="b" t="t" l="l"/>
            <a:pathLst>
              <a:path h="5012238" w="3840627">
                <a:moveTo>
                  <a:pt x="0" y="0"/>
                </a:moveTo>
                <a:lnTo>
                  <a:pt x="3840627" y="0"/>
                </a:lnTo>
                <a:lnTo>
                  <a:pt x="3840627" y="5012238"/>
                </a:lnTo>
                <a:lnTo>
                  <a:pt x="0" y="50122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5701504" y="-690757"/>
            <a:ext cx="3840627" cy="5012238"/>
          </a:xfrm>
          <a:custGeom>
            <a:avLst/>
            <a:gdLst/>
            <a:ahLst/>
            <a:cxnLst/>
            <a:rect r="r" b="b" t="t" l="l"/>
            <a:pathLst>
              <a:path h="5012238" w="3840627">
                <a:moveTo>
                  <a:pt x="3840627" y="0"/>
                </a:moveTo>
                <a:lnTo>
                  <a:pt x="0" y="0"/>
                </a:lnTo>
                <a:lnTo>
                  <a:pt x="0" y="5012238"/>
                </a:lnTo>
                <a:lnTo>
                  <a:pt x="3840627" y="5012238"/>
                </a:lnTo>
                <a:lnTo>
                  <a:pt x="384062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605621" y="1608707"/>
            <a:ext cx="5786731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b="true" sz="45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32857" y="3546877"/>
            <a:ext cx="16851086" cy="4465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67" indent="-453384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Efficient and Reliable Tracking</a:t>
            </a:r>
          </a:p>
          <a:p>
            <a:pPr algn="l" marL="906767" indent="-453384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Designed for diverse applications.</a:t>
            </a:r>
          </a:p>
          <a:p>
            <a:pPr algn="l" marL="906767" indent="-453384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Can be used from anywhere</a:t>
            </a:r>
          </a:p>
          <a:p>
            <a:pPr algn="l" marL="906767" indent="-453384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Overcomes limitations of cellular &amp; satellite tracking technologies.</a:t>
            </a:r>
          </a:p>
          <a:p>
            <a:pPr algn="l" marL="906767" indent="-453384" lvl="1">
              <a:lnSpc>
                <a:spcPts val="5879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Specalized for animal tracking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849844" y="685800"/>
            <a:ext cx="10555438" cy="2057400"/>
            <a:chOff x="0" y="0"/>
            <a:chExt cx="2780033" cy="5418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80033" cy="541867"/>
            </a:xfrm>
            <a:custGeom>
              <a:avLst/>
              <a:gdLst/>
              <a:ahLst/>
              <a:cxnLst/>
              <a:rect r="r" b="b" t="t" l="l"/>
              <a:pathLst>
                <a:path h="541867" w="2780033">
                  <a:moveTo>
                    <a:pt x="67478" y="0"/>
                  </a:moveTo>
                  <a:lnTo>
                    <a:pt x="2712556" y="0"/>
                  </a:lnTo>
                  <a:cubicBezTo>
                    <a:pt x="2730452" y="0"/>
                    <a:pt x="2747615" y="7109"/>
                    <a:pt x="2760270" y="19764"/>
                  </a:cubicBezTo>
                  <a:cubicBezTo>
                    <a:pt x="2772924" y="32418"/>
                    <a:pt x="2780033" y="49581"/>
                    <a:pt x="2780033" y="67478"/>
                  </a:cubicBezTo>
                  <a:lnTo>
                    <a:pt x="2780033" y="474389"/>
                  </a:lnTo>
                  <a:cubicBezTo>
                    <a:pt x="2780033" y="511656"/>
                    <a:pt x="2749822" y="541867"/>
                    <a:pt x="2712556" y="541867"/>
                  </a:cubicBezTo>
                  <a:lnTo>
                    <a:pt x="67478" y="541867"/>
                  </a:lnTo>
                  <a:cubicBezTo>
                    <a:pt x="30211" y="541867"/>
                    <a:pt x="0" y="511656"/>
                    <a:pt x="0" y="474389"/>
                  </a:cubicBezTo>
                  <a:lnTo>
                    <a:pt x="0" y="67478"/>
                  </a:lnTo>
                  <a:cubicBezTo>
                    <a:pt x="0" y="30211"/>
                    <a:pt x="30211" y="0"/>
                    <a:pt x="67478" y="0"/>
                  </a:cubicBez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780033" cy="5990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254131" y="-690757"/>
            <a:ext cx="3840627" cy="5012238"/>
          </a:xfrm>
          <a:custGeom>
            <a:avLst/>
            <a:gdLst/>
            <a:ahLst/>
            <a:cxnLst/>
            <a:rect r="r" b="b" t="t" l="l"/>
            <a:pathLst>
              <a:path h="5012238" w="3840627">
                <a:moveTo>
                  <a:pt x="0" y="0"/>
                </a:moveTo>
                <a:lnTo>
                  <a:pt x="3840627" y="0"/>
                </a:lnTo>
                <a:lnTo>
                  <a:pt x="3840627" y="5012238"/>
                </a:lnTo>
                <a:lnTo>
                  <a:pt x="0" y="50122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5701504" y="-690757"/>
            <a:ext cx="3840627" cy="5012238"/>
          </a:xfrm>
          <a:custGeom>
            <a:avLst/>
            <a:gdLst/>
            <a:ahLst/>
            <a:cxnLst/>
            <a:rect r="r" b="b" t="t" l="l"/>
            <a:pathLst>
              <a:path h="5012238" w="3840627">
                <a:moveTo>
                  <a:pt x="3840627" y="0"/>
                </a:moveTo>
                <a:lnTo>
                  <a:pt x="0" y="0"/>
                </a:lnTo>
                <a:lnTo>
                  <a:pt x="0" y="5012238"/>
                </a:lnTo>
                <a:lnTo>
                  <a:pt x="3840627" y="5012238"/>
                </a:lnTo>
                <a:lnTo>
                  <a:pt x="384062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499604" y="9662672"/>
            <a:ext cx="19491312" cy="1115761"/>
            <a:chOff x="0" y="0"/>
            <a:chExt cx="5133514" cy="2938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133514" cy="293863"/>
            </a:xfrm>
            <a:custGeom>
              <a:avLst/>
              <a:gdLst/>
              <a:ahLst/>
              <a:cxnLst/>
              <a:rect r="r" b="b" t="t" l="l"/>
              <a:pathLst>
                <a:path h="293863" w="5133514">
                  <a:moveTo>
                    <a:pt x="0" y="0"/>
                  </a:moveTo>
                  <a:lnTo>
                    <a:pt x="5133514" y="0"/>
                  </a:lnTo>
                  <a:lnTo>
                    <a:pt x="5133514" y="293863"/>
                  </a:lnTo>
                  <a:lnTo>
                    <a:pt x="0" y="293863"/>
                  </a:ln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5133514" cy="351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313669" y="3236744"/>
            <a:ext cx="11864767" cy="5932383"/>
          </a:xfrm>
          <a:custGeom>
            <a:avLst/>
            <a:gdLst/>
            <a:ahLst/>
            <a:cxnLst/>
            <a:rect r="r" b="b" t="t" l="l"/>
            <a:pathLst>
              <a:path h="5932383" w="11864767">
                <a:moveTo>
                  <a:pt x="0" y="0"/>
                </a:moveTo>
                <a:lnTo>
                  <a:pt x="11864767" y="0"/>
                </a:lnTo>
                <a:lnTo>
                  <a:pt x="11864767" y="5932384"/>
                </a:lnTo>
                <a:lnTo>
                  <a:pt x="0" y="59323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883406" y="1362075"/>
            <a:ext cx="8725292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b="true" sz="45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WHAT IS LORA..?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83213" y="4354916"/>
            <a:ext cx="3782726" cy="4903384"/>
            <a:chOff x="0" y="0"/>
            <a:chExt cx="996273" cy="12914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96273" cy="1291426"/>
            </a:xfrm>
            <a:custGeom>
              <a:avLst/>
              <a:gdLst/>
              <a:ahLst/>
              <a:cxnLst/>
              <a:rect r="r" b="b" t="t" l="l"/>
              <a:pathLst>
                <a:path h="1291426" w="996273">
                  <a:moveTo>
                    <a:pt x="110519" y="0"/>
                  </a:moveTo>
                  <a:lnTo>
                    <a:pt x="885754" y="0"/>
                  </a:lnTo>
                  <a:cubicBezTo>
                    <a:pt x="915066" y="0"/>
                    <a:pt x="943177" y="11644"/>
                    <a:pt x="963903" y="32370"/>
                  </a:cubicBezTo>
                  <a:cubicBezTo>
                    <a:pt x="984629" y="53097"/>
                    <a:pt x="996273" y="81208"/>
                    <a:pt x="996273" y="110519"/>
                  </a:cubicBezTo>
                  <a:lnTo>
                    <a:pt x="996273" y="1180907"/>
                  </a:lnTo>
                  <a:cubicBezTo>
                    <a:pt x="996273" y="1241945"/>
                    <a:pt x="946792" y="1291426"/>
                    <a:pt x="885754" y="1291426"/>
                  </a:cubicBezTo>
                  <a:lnTo>
                    <a:pt x="110519" y="1291426"/>
                  </a:lnTo>
                  <a:cubicBezTo>
                    <a:pt x="81208" y="1291426"/>
                    <a:pt x="53097" y="1279782"/>
                    <a:pt x="32370" y="1259056"/>
                  </a:cubicBezTo>
                  <a:cubicBezTo>
                    <a:pt x="11644" y="1238330"/>
                    <a:pt x="0" y="1210219"/>
                    <a:pt x="0" y="1180907"/>
                  </a:cubicBezTo>
                  <a:lnTo>
                    <a:pt x="0" y="110519"/>
                  </a:lnTo>
                  <a:cubicBezTo>
                    <a:pt x="0" y="81208"/>
                    <a:pt x="11644" y="53097"/>
                    <a:pt x="32370" y="32370"/>
                  </a:cubicBezTo>
                  <a:cubicBezTo>
                    <a:pt x="53097" y="11644"/>
                    <a:pt x="81208" y="0"/>
                    <a:pt x="110519" y="0"/>
                  </a:cubicBez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996273" cy="1348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214334" y="4354916"/>
            <a:ext cx="3782726" cy="4903384"/>
            <a:chOff x="0" y="0"/>
            <a:chExt cx="996273" cy="12914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96273" cy="1291426"/>
            </a:xfrm>
            <a:custGeom>
              <a:avLst/>
              <a:gdLst/>
              <a:ahLst/>
              <a:cxnLst/>
              <a:rect r="r" b="b" t="t" l="l"/>
              <a:pathLst>
                <a:path h="1291426" w="996273">
                  <a:moveTo>
                    <a:pt x="110519" y="0"/>
                  </a:moveTo>
                  <a:lnTo>
                    <a:pt x="885754" y="0"/>
                  </a:lnTo>
                  <a:cubicBezTo>
                    <a:pt x="915066" y="0"/>
                    <a:pt x="943177" y="11644"/>
                    <a:pt x="963903" y="32370"/>
                  </a:cubicBezTo>
                  <a:cubicBezTo>
                    <a:pt x="984629" y="53097"/>
                    <a:pt x="996273" y="81208"/>
                    <a:pt x="996273" y="110519"/>
                  </a:cubicBezTo>
                  <a:lnTo>
                    <a:pt x="996273" y="1180907"/>
                  </a:lnTo>
                  <a:cubicBezTo>
                    <a:pt x="996273" y="1241945"/>
                    <a:pt x="946792" y="1291426"/>
                    <a:pt x="885754" y="1291426"/>
                  </a:cubicBezTo>
                  <a:lnTo>
                    <a:pt x="110519" y="1291426"/>
                  </a:lnTo>
                  <a:cubicBezTo>
                    <a:pt x="81208" y="1291426"/>
                    <a:pt x="53097" y="1279782"/>
                    <a:pt x="32370" y="1259056"/>
                  </a:cubicBezTo>
                  <a:cubicBezTo>
                    <a:pt x="11644" y="1238330"/>
                    <a:pt x="0" y="1210219"/>
                    <a:pt x="0" y="1180907"/>
                  </a:cubicBezTo>
                  <a:lnTo>
                    <a:pt x="0" y="110519"/>
                  </a:lnTo>
                  <a:cubicBezTo>
                    <a:pt x="0" y="81208"/>
                    <a:pt x="11644" y="53097"/>
                    <a:pt x="32370" y="32370"/>
                  </a:cubicBezTo>
                  <a:cubicBezTo>
                    <a:pt x="53097" y="11644"/>
                    <a:pt x="81208" y="0"/>
                    <a:pt x="110519" y="0"/>
                  </a:cubicBez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996273" cy="1348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345454" y="4354916"/>
            <a:ext cx="3782726" cy="4903384"/>
            <a:chOff x="0" y="0"/>
            <a:chExt cx="996273" cy="129142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96273" cy="1291426"/>
            </a:xfrm>
            <a:custGeom>
              <a:avLst/>
              <a:gdLst/>
              <a:ahLst/>
              <a:cxnLst/>
              <a:rect r="r" b="b" t="t" l="l"/>
              <a:pathLst>
                <a:path h="1291426" w="996273">
                  <a:moveTo>
                    <a:pt x="110519" y="0"/>
                  </a:moveTo>
                  <a:lnTo>
                    <a:pt x="885754" y="0"/>
                  </a:lnTo>
                  <a:cubicBezTo>
                    <a:pt x="915066" y="0"/>
                    <a:pt x="943177" y="11644"/>
                    <a:pt x="963903" y="32370"/>
                  </a:cubicBezTo>
                  <a:cubicBezTo>
                    <a:pt x="984629" y="53097"/>
                    <a:pt x="996273" y="81208"/>
                    <a:pt x="996273" y="110519"/>
                  </a:cubicBezTo>
                  <a:lnTo>
                    <a:pt x="996273" y="1180907"/>
                  </a:lnTo>
                  <a:cubicBezTo>
                    <a:pt x="996273" y="1241945"/>
                    <a:pt x="946792" y="1291426"/>
                    <a:pt x="885754" y="1291426"/>
                  </a:cubicBezTo>
                  <a:lnTo>
                    <a:pt x="110519" y="1291426"/>
                  </a:lnTo>
                  <a:cubicBezTo>
                    <a:pt x="81208" y="1291426"/>
                    <a:pt x="53097" y="1279782"/>
                    <a:pt x="32370" y="1259056"/>
                  </a:cubicBezTo>
                  <a:cubicBezTo>
                    <a:pt x="11644" y="1238330"/>
                    <a:pt x="0" y="1210219"/>
                    <a:pt x="0" y="1180907"/>
                  </a:cubicBezTo>
                  <a:lnTo>
                    <a:pt x="0" y="110519"/>
                  </a:lnTo>
                  <a:cubicBezTo>
                    <a:pt x="0" y="81208"/>
                    <a:pt x="11644" y="53097"/>
                    <a:pt x="32370" y="32370"/>
                  </a:cubicBezTo>
                  <a:cubicBezTo>
                    <a:pt x="53097" y="11644"/>
                    <a:pt x="81208" y="0"/>
                    <a:pt x="110519" y="0"/>
                  </a:cubicBez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996273" cy="1348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476574" y="4354916"/>
            <a:ext cx="3782726" cy="4903384"/>
            <a:chOff x="0" y="0"/>
            <a:chExt cx="996273" cy="12914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96273" cy="1291426"/>
            </a:xfrm>
            <a:custGeom>
              <a:avLst/>
              <a:gdLst/>
              <a:ahLst/>
              <a:cxnLst/>
              <a:rect r="r" b="b" t="t" l="l"/>
              <a:pathLst>
                <a:path h="1291426" w="996273">
                  <a:moveTo>
                    <a:pt x="110519" y="0"/>
                  </a:moveTo>
                  <a:lnTo>
                    <a:pt x="885754" y="0"/>
                  </a:lnTo>
                  <a:cubicBezTo>
                    <a:pt x="915066" y="0"/>
                    <a:pt x="943177" y="11644"/>
                    <a:pt x="963903" y="32370"/>
                  </a:cubicBezTo>
                  <a:cubicBezTo>
                    <a:pt x="984629" y="53097"/>
                    <a:pt x="996273" y="81208"/>
                    <a:pt x="996273" y="110519"/>
                  </a:cubicBezTo>
                  <a:lnTo>
                    <a:pt x="996273" y="1180907"/>
                  </a:lnTo>
                  <a:cubicBezTo>
                    <a:pt x="996273" y="1241945"/>
                    <a:pt x="946792" y="1291426"/>
                    <a:pt x="885754" y="1291426"/>
                  </a:cubicBezTo>
                  <a:lnTo>
                    <a:pt x="110519" y="1291426"/>
                  </a:lnTo>
                  <a:cubicBezTo>
                    <a:pt x="81208" y="1291426"/>
                    <a:pt x="53097" y="1279782"/>
                    <a:pt x="32370" y="1259056"/>
                  </a:cubicBezTo>
                  <a:cubicBezTo>
                    <a:pt x="11644" y="1238330"/>
                    <a:pt x="0" y="1210219"/>
                    <a:pt x="0" y="1180907"/>
                  </a:cubicBezTo>
                  <a:lnTo>
                    <a:pt x="0" y="110519"/>
                  </a:lnTo>
                  <a:cubicBezTo>
                    <a:pt x="0" y="81208"/>
                    <a:pt x="11644" y="53097"/>
                    <a:pt x="32370" y="32370"/>
                  </a:cubicBezTo>
                  <a:cubicBezTo>
                    <a:pt x="53097" y="11644"/>
                    <a:pt x="81208" y="0"/>
                    <a:pt x="110519" y="0"/>
                  </a:cubicBez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996273" cy="1348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379223" y="3759562"/>
            <a:ext cx="1190707" cy="119070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D6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510343" y="3759562"/>
            <a:ext cx="1190707" cy="119070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D6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641463" y="3759562"/>
            <a:ext cx="1190707" cy="119070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D6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4772584" y="3759562"/>
            <a:ext cx="1190707" cy="1190707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D6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4444228" y="2696146"/>
            <a:ext cx="9424454" cy="918884"/>
          </a:xfrm>
          <a:custGeom>
            <a:avLst/>
            <a:gdLst/>
            <a:ahLst/>
            <a:cxnLst/>
            <a:rect r="r" b="b" t="t" l="l"/>
            <a:pathLst>
              <a:path h="918884" w="9424454">
                <a:moveTo>
                  <a:pt x="0" y="0"/>
                </a:moveTo>
                <a:lnTo>
                  <a:pt x="9424454" y="0"/>
                </a:lnTo>
                <a:lnTo>
                  <a:pt x="9424454" y="918884"/>
                </a:lnTo>
                <a:lnTo>
                  <a:pt x="0" y="9188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3866281" y="981646"/>
            <a:ext cx="10555438" cy="1966535"/>
            <a:chOff x="0" y="0"/>
            <a:chExt cx="2780033" cy="51793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780033" cy="517935"/>
            </a:xfrm>
            <a:custGeom>
              <a:avLst/>
              <a:gdLst/>
              <a:ahLst/>
              <a:cxnLst/>
              <a:rect r="r" b="b" t="t" l="l"/>
              <a:pathLst>
                <a:path h="517935" w="2780033">
                  <a:moveTo>
                    <a:pt x="67478" y="0"/>
                  </a:moveTo>
                  <a:lnTo>
                    <a:pt x="2712556" y="0"/>
                  </a:lnTo>
                  <a:cubicBezTo>
                    <a:pt x="2730452" y="0"/>
                    <a:pt x="2747615" y="7109"/>
                    <a:pt x="2760270" y="19764"/>
                  </a:cubicBezTo>
                  <a:cubicBezTo>
                    <a:pt x="2772924" y="32418"/>
                    <a:pt x="2780033" y="49581"/>
                    <a:pt x="2780033" y="67478"/>
                  </a:cubicBezTo>
                  <a:lnTo>
                    <a:pt x="2780033" y="450457"/>
                  </a:lnTo>
                  <a:cubicBezTo>
                    <a:pt x="2780033" y="487724"/>
                    <a:pt x="2749822" y="517935"/>
                    <a:pt x="2712556" y="517935"/>
                  </a:cubicBezTo>
                  <a:lnTo>
                    <a:pt x="67478" y="517935"/>
                  </a:lnTo>
                  <a:cubicBezTo>
                    <a:pt x="49581" y="517935"/>
                    <a:pt x="32418" y="510826"/>
                    <a:pt x="19764" y="498171"/>
                  </a:cubicBezTo>
                  <a:cubicBezTo>
                    <a:pt x="7109" y="485517"/>
                    <a:pt x="0" y="468354"/>
                    <a:pt x="0" y="450457"/>
                  </a:cubicBezTo>
                  <a:lnTo>
                    <a:pt x="0" y="67478"/>
                  </a:lnTo>
                  <a:cubicBezTo>
                    <a:pt x="0" y="30211"/>
                    <a:pt x="30211" y="0"/>
                    <a:pt x="67478" y="0"/>
                  </a:cubicBez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2780033" cy="575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5442888" y="1315021"/>
            <a:ext cx="7402224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b="true" sz="45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VISION OF DEVELOPMENT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642568" y="3644064"/>
            <a:ext cx="664015" cy="1221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  <a:spcBef>
                <a:spcPct val="0"/>
              </a:spcBef>
            </a:pPr>
            <a:r>
              <a:rPr lang="en-US" b="true" sz="672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773689" y="3644064"/>
            <a:ext cx="664015" cy="1221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  <a:spcBef>
                <a:spcPct val="0"/>
              </a:spcBef>
            </a:pPr>
            <a:r>
              <a:rPr lang="en-US" b="true" sz="672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904809" y="3644064"/>
            <a:ext cx="664015" cy="1221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  <a:spcBef>
                <a:spcPct val="0"/>
              </a:spcBef>
            </a:pPr>
            <a:r>
              <a:rPr lang="en-US" b="true" sz="672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033180" y="3644064"/>
            <a:ext cx="664015" cy="1221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  <a:spcBef>
                <a:spcPct val="0"/>
              </a:spcBef>
            </a:pPr>
            <a:r>
              <a:rPr lang="en-US" b="true" sz="672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440020" y="5540167"/>
            <a:ext cx="3331353" cy="3088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ROBUST, COST-EFFECTIVE, AND SCALABLE TRACKING SOLUTION.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</a:p>
        </p:txBody>
      </p:sp>
      <p:sp>
        <p:nvSpPr>
          <p:cNvPr name="TextBox 37" id="37"/>
          <p:cNvSpPr txBox="true"/>
          <p:nvPr/>
        </p:nvSpPr>
        <p:spPr>
          <a:xfrm rot="0">
            <a:off x="9513759" y="5540167"/>
            <a:ext cx="3331353" cy="2574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ENHANCE OPERATIONAL EFFICIENCY AND REAL-TIME DATA ACCESS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642530" y="5540167"/>
            <a:ext cx="3331353" cy="2865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SURPASS LIMITATIONS OF CELLULAR AND SATELLITE TRACKING TECHNOLOGIES.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</a:p>
        </p:txBody>
      </p:sp>
      <p:sp>
        <p:nvSpPr>
          <p:cNvPr name="TextBox 39" id="39"/>
          <p:cNvSpPr txBox="true"/>
          <p:nvPr/>
        </p:nvSpPr>
        <p:spPr>
          <a:xfrm rot="0">
            <a:off x="1308899" y="5540167"/>
            <a:ext cx="3331353" cy="2574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SUITABILITY FOR REMOTE AND CHALLENGING ENVIRONMENTS.</a:t>
            </a:r>
          </a:p>
          <a:p>
            <a:pPr algn="ctr">
              <a:lnSpc>
                <a:spcPts val="4059"/>
              </a:lnSpc>
              <a:spcBef>
                <a:spcPct val="0"/>
              </a:spcBef>
            </a:pPr>
          </a:p>
        </p:txBody>
      </p:sp>
      <p:sp>
        <p:nvSpPr>
          <p:cNvPr name="Freeform 40" id="40"/>
          <p:cNvSpPr/>
          <p:nvPr/>
        </p:nvSpPr>
        <p:spPr>
          <a:xfrm flipH="false" flipV="false" rot="0">
            <a:off x="-1254131" y="-690757"/>
            <a:ext cx="3840627" cy="5012238"/>
          </a:xfrm>
          <a:custGeom>
            <a:avLst/>
            <a:gdLst/>
            <a:ahLst/>
            <a:cxnLst/>
            <a:rect r="r" b="b" t="t" l="l"/>
            <a:pathLst>
              <a:path h="5012238" w="3840627">
                <a:moveTo>
                  <a:pt x="0" y="0"/>
                </a:moveTo>
                <a:lnTo>
                  <a:pt x="3840627" y="0"/>
                </a:lnTo>
                <a:lnTo>
                  <a:pt x="3840627" y="5012238"/>
                </a:lnTo>
                <a:lnTo>
                  <a:pt x="0" y="50122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true" flipV="false" rot="0">
            <a:off x="15701504" y="-690757"/>
            <a:ext cx="3840627" cy="5012238"/>
          </a:xfrm>
          <a:custGeom>
            <a:avLst/>
            <a:gdLst/>
            <a:ahLst/>
            <a:cxnLst/>
            <a:rect r="r" b="b" t="t" l="l"/>
            <a:pathLst>
              <a:path h="5012238" w="3840627">
                <a:moveTo>
                  <a:pt x="3840627" y="0"/>
                </a:moveTo>
                <a:lnTo>
                  <a:pt x="0" y="0"/>
                </a:lnTo>
                <a:lnTo>
                  <a:pt x="0" y="5012238"/>
                </a:lnTo>
                <a:lnTo>
                  <a:pt x="3840627" y="5012238"/>
                </a:lnTo>
                <a:lnTo>
                  <a:pt x="384062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83213" y="4354916"/>
            <a:ext cx="3782726" cy="4903384"/>
            <a:chOff x="0" y="0"/>
            <a:chExt cx="996273" cy="12914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96273" cy="1291426"/>
            </a:xfrm>
            <a:custGeom>
              <a:avLst/>
              <a:gdLst/>
              <a:ahLst/>
              <a:cxnLst/>
              <a:rect r="r" b="b" t="t" l="l"/>
              <a:pathLst>
                <a:path h="1291426" w="996273">
                  <a:moveTo>
                    <a:pt x="110519" y="0"/>
                  </a:moveTo>
                  <a:lnTo>
                    <a:pt x="885754" y="0"/>
                  </a:lnTo>
                  <a:cubicBezTo>
                    <a:pt x="915066" y="0"/>
                    <a:pt x="943177" y="11644"/>
                    <a:pt x="963903" y="32370"/>
                  </a:cubicBezTo>
                  <a:cubicBezTo>
                    <a:pt x="984629" y="53097"/>
                    <a:pt x="996273" y="81208"/>
                    <a:pt x="996273" y="110519"/>
                  </a:cubicBezTo>
                  <a:lnTo>
                    <a:pt x="996273" y="1180907"/>
                  </a:lnTo>
                  <a:cubicBezTo>
                    <a:pt x="996273" y="1241945"/>
                    <a:pt x="946792" y="1291426"/>
                    <a:pt x="885754" y="1291426"/>
                  </a:cubicBezTo>
                  <a:lnTo>
                    <a:pt x="110519" y="1291426"/>
                  </a:lnTo>
                  <a:cubicBezTo>
                    <a:pt x="81208" y="1291426"/>
                    <a:pt x="53097" y="1279782"/>
                    <a:pt x="32370" y="1259056"/>
                  </a:cubicBezTo>
                  <a:cubicBezTo>
                    <a:pt x="11644" y="1238330"/>
                    <a:pt x="0" y="1210219"/>
                    <a:pt x="0" y="1180907"/>
                  </a:cubicBezTo>
                  <a:lnTo>
                    <a:pt x="0" y="110519"/>
                  </a:lnTo>
                  <a:cubicBezTo>
                    <a:pt x="0" y="81208"/>
                    <a:pt x="11644" y="53097"/>
                    <a:pt x="32370" y="32370"/>
                  </a:cubicBezTo>
                  <a:cubicBezTo>
                    <a:pt x="53097" y="11644"/>
                    <a:pt x="81208" y="0"/>
                    <a:pt x="110519" y="0"/>
                  </a:cubicBez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996273" cy="1348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214334" y="4354916"/>
            <a:ext cx="3782726" cy="4903384"/>
            <a:chOff x="0" y="0"/>
            <a:chExt cx="996273" cy="12914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96273" cy="1291426"/>
            </a:xfrm>
            <a:custGeom>
              <a:avLst/>
              <a:gdLst/>
              <a:ahLst/>
              <a:cxnLst/>
              <a:rect r="r" b="b" t="t" l="l"/>
              <a:pathLst>
                <a:path h="1291426" w="996273">
                  <a:moveTo>
                    <a:pt x="110519" y="0"/>
                  </a:moveTo>
                  <a:lnTo>
                    <a:pt x="885754" y="0"/>
                  </a:lnTo>
                  <a:cubicBezTo>
                    <a:pt x="915066" y="0"/>
                    <a:pt x="943177" y="11644"/>
                    <a:pt x="963903" y="32370"/>
                  </a:cubicBezTo>
                  <a:cubicBezTo>
                    <a:pt x="984629" y="53097"/>
                    <a:pt x="996273" y="81208"/>
                    <a:pt x="996273" y="110519"/>
                  </a:cubicBezTo>
                  <a:lnTo>
                    <a:pt x="996273" y="1180907"/>
                  </a:lnTo>
                  <a:cubicBezTo>
                    <a:pt x="996273" y="1241945"/>
                    <a:pt x="946792" y="1291426"/>
                    <a:pt x="885754" y="1291426"/>
                  </a:cubicBezTo>
                  <a:lnTo>
                    <a:pt x="110519" y="1291426"/>
                  </a:lnTo>
                  <a:cubicBezTo>
                    <a:pt x="81208" y="1291426"/>
                    <a:pt x="53097" y="1279782"/>
                    <a:pt x="32370" y="1259056"/>
                  </a:cubicBezTo>
                  <a:cubicBezTo>
                    <a:pt x="11644" y="1238330"/>
                    <a:pt x="0" y="1210219"/>
                    <a:pt x="0" y="1180907"/>
                  </a:cubicBezTo>
                  <a:lnTo>
                    <a:pt x="0" y="110519"/>
                  </a:lnTo>
                  <a:cubicBezTo>
                    <a:pt x="0" y="81208"/>
                    <a:pt x="11644" y="53097"/>
                    <a:pt x="32370" y="32370"/>
                  </a:cubicBezTo>
                  <a:cubicBezTo>
                    <a:pt x="53097" y="11644"/>
                    <a:pt x="81208" y="0"/>
                    <a:pt x="110519" y="0"/>
                  </a:cubicBez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04775"/>
              <a:ext cx="996273" cy="13962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39"/>
                </a:lnSpc>
              </a:pPr>
              <a:r>
                <a:rPr lang="en-US" sz="3599" b="true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ASSEST TRACKING</a:t>
              </a: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345454" y="4354916"/>
            <a:ext cx="3782726" cy="4903384"/>
            <a:chOff x="0" y="0"/>
            <a:chExt cx="996273" cy="129142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96273" cy="1291426"/>
            </a:xfrm>
            <a:custGeom>
              <a:avLst/>
              <a:gdLst/>
              <a:ahLst/>
              <a:cxnLst/>
              <a:rect r="r" b="b" t="t" l="l"/>
              <a:pathLst>
                <a:path h="1291426" w="996273">
                  <a:moveTo>
                    <a:pt x="110519" y="0"/>
                  </a:moveTo>
                  <a:lnTo>
                    <a:pt x="885754" y="0"/>
                  </a:lnTo>
                  <a:cubicBezTo>
                    <a:pt x="915066" y="0"/>
                    <a:pt x="943177" y="11644"/>
                    <a:pt x="963903" y="32370"/>
                  </a:cubicBezTo>
                  <a:cubicBezTo>
                    <a:pt x="984629" y="53097"/>
                    <a:pt x="996273" y="81208"/>
                    <a:pt x="996273" y="110519"/>
                  </a:cubicBezTo>
                  <a:lnTo>
                    <a:pt x="996273" y="1180907"/>
                  </a:lnTo>
                  <a:cubicBezTo>
                    <a:pt x="996273" y="1241945"/>
                    <a:pt x="946792" y="1291426"/>
                    <a:pt x="885754" y="1291426"/>
                  </a:cubicBezTo>
                  <a:lnTo>
                    <a:pt x="110519" y="1291426"/>
                  </a:lnTo>
                  <a:cubicBezTo>
                    <a:pt x="81208" y="1291426"/>
                    <a:pt x="53097" y="1279782"/>
                    <a:pt x="32370" y="1259056"/>
                  </a:cubicBezTo>
                  <a:cubicBezTo>
                    <a:pt x="11644" y="1238330"/>
                    <a:pt x="0" y="1210219"/>
                    <a:pt x="0" y="1180907"/>
                  </a:cubicBezTo>
                  <a:lnTo>
                    <a:pt x="0" y="110519"/>
                  </a:lnTo>
                  <a:cubicBezTo>
                    <a:pt x="0" y="81208"/>
                    <a:pt x="11644" y="53097"/>
                    <a:pt x="32370" y="32370"/>
                  </a:cubicBezTo>
                  <a:cubicBezTo>
                    <a:pt x="53097" y="11644"/>
                    <a:pt x="81208" y="0"/>
                    <a:pt x="110519" y="0"/>
                  </a:cubicBez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996273" cy="1348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476574" y="4354916"/>
            <a:ext cx="3782726" cy="4903384"/>
            <a:chOff x="0" y="0"/>
            <a:chExt cx="996273" cy="129142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96273" cy="1291426"/>
            </a:xfrm>
            <a:custGeom>
              <a:avLst/>
              <a:gdLst/>
              <a:ahLst/>
              <a:cxnLst/>
              <a:rect r="r" b="b" t="t" l="l"/>
              <a:pathLst>
                <a:path h="1291426" w="996273">
                  <a:moveTo>
                    <a:pt x="110519" y="0"/>
                  </a:moveTo>
                  <a:lnTo>
                    <a:pt x="885754" y="0"/>
                  </a:lnTo>
                  <a:cubicBezTo>
                    <a:pt x="915066" y="0"/>
                    <a:pt x="943177" y="11644"/>
                    <a:pt x="963903" y="32370"/>
                  </a:cubicBezTo>
                  <a:cubicBezTo>
                    <a:pt x="984629" y="53097"/>
                    <a:pt x="996273" y="81208"/>
                    <a:pt x="996273" y="110519"/>
                  </a:cubicBezTo>
                  <a:lnTo>
                    <a:pt x="996273" y="1180907"/>
                  </a:lnTo>
                  <a:cubicBezTo>
                    <a:pt x="996273" y="1241945"/>
                    <a:pt x="946792" y="1291426"/>
                    <a:pt x="885754" y="1291426"/>
                  </a:cubicBezTo>
                  <a:lnTo>
                    <a:pt x="110519" y="1291426"/>
                  </a:lnTo>
                  <a:cubicBezTo>
                    <a:pt x="81208" y="1291426"/>
                    <a:pt x="53097" y="1279782"/>
                    <a:pt x="32370" y="1259056"/>
                  </a:cubicBezTo>
                  <a:cubicBezTo>
                    <a:pt x="11644" y="1238330"/>
                    <a:pt x="0" y="1210219"/>
                    <a:pt x="0" y="1180907"/>
                  </a:cubicBezTo>
                  <a:lnTo>
                    <a:pt x="0" y="110519"/>
                  </a:lnTo>
                  <a:cubicBezTo>
                    <a:pt x="0" y="81208"/>
                    <a:pt x="11644" y="53097"/>
                    <a:pt x="32370" y="32370"/>
                  </a:cubicBezTo>
                  <a:cubicBezTo>
                    <a:pt x="53097" y="11644"/>
                    <a:pt x="81208" y="0"/>
                    <a:pt x="110519" y="0"/>
                  </a:cubicBez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996273" cy="1348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379223" y="3759562"/>
            <a:ext cx="1190707" cy="119070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D6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510343" y="3759562"/>
            <a:ext cx="1190707" cy="119070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D6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641463" y="3759562"/>
            <a:ext cx="1190707" cy="119070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D6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4772584" y="3759562"/>
            <a:ext cx="1190707" cy="1190707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D6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4444228" y="2696146"/>
            <a:ext cx="9424454" cy="918884"/>
          </a:xfrm>
          <a:custGeom>
            <a:avLst/>
            <a:gdLst/>
            <a:ahLst/>
            <a:cxnLst/>
            <a:rect r="r" b="b" t="t" l="l"/>
            <a:pathLst>
              <a:path h="918884" w="9424454">
                <a:moveTo>
                  <a:pt x="0" y="0"/>
                </a:moveTo>
                <a:lnTo>
                  <a:pt x="9424454" y="0"/>
                </a:lnTo>
                <a:lnTo>
                  <a:pt x="9424454" y="918884"/>
                </a:lnTo>
                <a:lnTo>
                  <a:pt x="0" y="9188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3866281" y="981646"/>
            <a:ext cx="10555438" cy="1966535"/>
            <a:chOff x="0" y="0"/>
            <a:chExt cx="2780033" cy="51793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780033" cy="517935"/>
            </a:xfrm>
            <a:custGeom>
              <a:avLst/>
              <a:gdLst/>
              <a:ahLst/>
              <a:cxnLst/>
              <a:rect r="r" b="b" t="t" l="l"/>
              <a:pathLst>
                <a:path h="517935" w="2780033">
                  <a:moveTo>
                    <a:pt x="67478" y="0"/>
                  </a:moveTo>
                  <a:lnTo>
                    <a:pt x="2712556" y="0"/>
                  </a:lnTo>
                  <a:cubicBezTo>
                    <a:pt x="2730452" y="0"/>
                    <a:pt x="2747615" y="7109"/>
                    <a:pt x="2760270" y="19764"/>
                  </a:cubicBezTo>
                  <a:cubicBezTo>
                    <a:pt x="2772924" y="32418"/>
                    <a:pt x="2780033" y="49581"/>
                    <a:pt x="2780033" y="67478"/>
                  </a:cubicBezTo>
                  <a:lnTo>
                    <a:pt x="2780033" y="450457"/>
                  </a:lnTo>
                  <a:cubicBezTo>
                    <a:pt x="2780033" y="487724"/>
                    <a:pt x="2749822" y="517935"/>
                    <a:pt x="2712556" y="517935"/>
                  </a:cubicBezTo>
                  <a:lnTo>
                    <a:pt x="67478" y="517935"/>
                  </a:lnTo>
                  <a:cubicBezTo>
                    <a:pt x="49581" y="517935"/>
                    <a:pt x="32418" y="510826"/>
                    <a:pt x="19764" y="498171"/>
                  </a:cubicBezTo>
                  <a:cubicBezTo>
                    <a:pt x="7109" y="485517"/>
                    <a:pt x="0" y="468354"/>
                    <a:pt x="0" y="450457"/>
                  </a:cubicBezTo>
                  <a:lnTo>
                    <a:pt x="0" y="67478"/>
                  </a:lnTo>
                  <a:cubicBezTo>
                    <a:pt x="0" y="30211"/>
                    <a:pt x="30211" y="0"/>
                    <a:pt x="67478" y="0"/>
                  </a:cubicBez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2780033" cy="575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5214334" y="1612488"/>
            <a:ext cx="8665006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b="true" sz="45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USE SECTOR OF NAVIKAM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642568" y="3644064"/>
            <a:ext cx="664015" cy="1221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  <a:spcBef>
                <a:spcPct val="0"/>
              </a:spcBef>
            </a:pPr>
            <a:r>
              <a:rPr lang="en-US" b="true" sz="672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773689" y="3644064"/>
            <a:ext cx="664015" cy="1221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  <a:spcBef>
                <a:spcPct val="0"/>
              </a:spcBef>
            </a:pPr>
            <a:r>
              <a:rPr lang="en-US" b="true" sz="672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904809" y="3644064"/>
            <a:ext cx="664015" cy="1221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  <a:spcBef>
                <a:spcPct val="0"/>
              </a:spcBef>
            </a:pPr>
            <a:r>
              <a:rPr lang="en-US" b="true" sz="672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033180" y="3644064"/>
            <a:ext cx="664015" cy="1221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  <a:spcBef>
                <a:spcPct val="0"/>
              </a:spcBef>
            </a:pPr>
            <a:r>
              <a:rPr lang="en-US" b="true" sz="672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440020" y="5540167"/>
            <a:ext cx="3331353" cy="516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</a:p>
        </p:txBody>
      </p:sp>
      <p:sp>
        <p:nvSpPr>
          <p:cNvPr name="TextBox 37" id="37"/>
          <p:cNvSpPr txBox="true"/>
          <p:nvPr/>
        </p:nvSpPr>
        <p:spPr>
          <a:xfrm rot="0">
            <a:off x="9546837" y="5952282"/>
            <a:ext cx="3331353" cy="1289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RESCUE OPERATION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642530" y="6109377"/>
            <a:ext cx="3331353" cy="1289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PERSONAL SECURITY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68631" y="5952282"/>
            <a:ext cx="3331353" cy="1927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WILDLIFE TRACKING</a:t>
            </a:r>
          </a:p>
          <a:p>
            <a:pPr algn="ctr">
              <a:lnSpc>
                <a:spcPts val="5039"/>
              </a:lnSpc>
              <a:spcBef>
                <a:spcPct val="0"/>
              </a:spcBef>
            </a:pPr>
          </a:p>
        </p:txBody>
      </p:sp>
      <p:sp>
        <p:nvSpPr>
          <p:cNvPr name="Freeform 40" id="40"/>
          <p:cNvSpPr/>
          <p:nvPr/>
        </p:nvSpPr>
        <p:spPr>
          <a:xfrm flipH="false" flipV="false" rot="0">
            <a:off x="-1254131" y="-690757"/>
            <a:ext cx="3840627" cy="5012238"/>
          </a:xfrm>
          <a:custGeom>
            <a:avLst/>
            <a:gdLst/>
            <a:ahLst/>
            <a:cxnLst/>
            <a:rect r="r" b="b" t="t" l="l"/>
            <a:pathLst>
              <a:path h="5012238" w="3840627">
                <a:moveTo>
                  <a:pt x="0" y="0"/>
                </a:moveTo>
                <a:lnTo>
                  <a:pt x="3840627" y="0"/>
                </a:lnTo>
                <a:lnTo>
                  <a:pt x="3840627" y="5012238"/>
                </a:lnTo>
                <a:lnTo>
                  <a:pt x="0" y="50122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true" flipV="false" rot="0">
            <a:off x="15701504" y="-690757"/>
            <a:ext cx="3840627" cy="5012238"/>
          </a:xfrm>
          <a:custGeom>
            <a:avLst/>
            <a:gdLst/>
            <a:ahLst/>
            <a:cxnLst/>
            <a:rect r="r" b="b" t="t" l="l"/>
            <a:pathLst>
              <a:path h="5012238" w="3840627">
                <a:moveTo>
                  <a:pt x="3840627" y="0"/>
                </a:moveTo>
                <a:lnTo>
                  <a:pt x="0" y="0"/>
                </a:lnTo>
                <a:lnTo>
                  <a:pt x="0" y="5012238"/>
                </a:lnTo>
                <a:lnTo>
                  <a:pt x="3840627" y="5012238"/>
                </a:lnTo>
                <a:lnTo>
                  <a:pt x="384062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54131" y="-690757"/>
            <a:ext cx="3840627" cy="5012238"/>
          </a:xfrm>
          <a:custGeom>
            <a:avLst/>
            <a:gdLst/>
            <a:ahLst/>
            <a:cxnLst/>
            <a:rect r="r" b="b" t="t" l="l"/>
            <a:pathLst>
              <a:path h="5012238" w="3840627">
                <a:moveTo>
                  <a:pt x="0" y="0"/>
                </a:moveTo>
                <a:lnTo>
                  <a:pt x="3840627" y="0"/>
                </a:lnTo>
                <a:lnTo>
                  <a:pt x="3840627" y="5012238"/>
                </a:lnTo>
                <a:lnTo>
                  <a:pt x="0" y="50122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5701504" y="-690757"/>
            <a:ext cx="3840627" cy="5012238"/>
          </a:xfrm>
          <a:custGeom>
            <a:avLst/>
            <a:gdLst/>
            <a:ahLst/>
            <a:cxnLst/>
            <a:rect r="r" b="b" t="t" l="l"/>
            <a:pathLst>
              <a:path h="5012238" w="3840627">
                <a:moveTo>
                  <a:pt x="3840627" y="0"/>
                </a:moveTo>
                <a:lnTo>
                  <a:pt x="0" y="0"/>
                </a:lnTo>
                <a:lnTo>
                  <a:pt x="0" y="5012238"/>
                </a:lnTo>
                <a:lnTo>
                  <a:pt x="3840627" y="5012238"/>
                </a:lnTo>
                <a:lnTo>
                  <a:pt x="384062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712454" y="202954"/>
            <a:ext cx="2716350" cy="271635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H="true" flipV="true">
            <a:off x="9341691" y="5160099"/>
            <a:ext cx="1067044" cy="1836251"/>
          </a:xfrm>
          <a:prstGeom prst="line">
            <a:avLst/>
          </a:prstGeom>
          <a:ln cap="flat" w="114300">
            <a:solidFill>
              <a:srgbClr val="003D6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9848361" y="6386339"/>
            <a:ext cx="2716350" cy="271635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 flipH="true" flipV="true">
            <a:off x="7048447" y="4396152"/>
            <a:ext cx="1409593" cy="334475"/>
          </a:xfrm>
          <a:prstGeom prst="line">
            <a:avLst/>
          </a:prstGeom>
          <a:ln cap="flat" w="114300">
            <a:solidFill>
              <a:srgbClr val="003D6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4488670" y="2919304"/>
            <a:ext cx="2716350" cy="271635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 flipH="true">
            <a:off x="10181862" y="4535886"/>
            <a:ext cx="1270166" cy="32355"/>
          </a:xfrm>
          <a:prstGeom prst="line">
            <a:avLst/>
          </a:prstGeom>
          <a:ln cap="flat" w="114300">
            <a:solidFill>
              <a:srgbClr val="003D6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11082980" y="2922914"/>
            <a:ext cx="2716350" cy="271635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 flipV="true">
            <a:off x="7793763" y="5148436"/>
            <a:ext cx="1068737" cy="1835267"/>
          </a:xfrm>
          <a:prstGeom prst="line">
            <a:avLst/>
          </a:prstGeom>
          <a:ln cap="flat" w="114300">
            <a:solidFill>
              <a:srgbClr val="003D6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/>
          <p:nvPr/>
        </p:nvGrpSpPr>
        <p:grpSpPr>
          <a:xfrm rot="0">
            <a:off x="6146150" y="6541950"/>
            <a:ext cx="2716350" cy="2716350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4" id="24"/>
          <p:cNvSpPr/>
          <p:nvPr/>
        </p:nvSpPr>
        <p:spPr>
          <a:xfrm flipV="true">
            <a:off x="9047418" y="2919304"/>
            <a:ext cx="0" cy="798572"/>
          </a:xfrm>
          <a:prstGeom prst="line">
            <a:avLst/>
          </a:prstGeom>
          <a:ln cap="flat" w="114300">
            <a:solidFill>
              <a:srgbClr val="003D6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0">
            <a:off x="7713186" y="3717875"/>
            <a:ext cx="2668463" cy="2668463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D60"/>
            </a:solidFill>
            <a:ln cap="sq">
              <a:noFill/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8163732" y="4147503"/>
            <a:ext cx="1651314" cy="1809208"/>
          </a:xfrm>
          <a:custGeom>
            <a:avLst/>
            <a:gdLst/>
            <a:ahLst/>
            <a:cxnLst/>
            <a:rect r="r" b="b" t="t" l="l"/>
            <a:pathLst>
              <a:path h="1809208" w="1651314">
                <a:moveTo>
                  <a:pt x="0" y="0"/>
                </a:moveTo>
                <a:lnTo>
                  <a:pt x="1651313" y="0"/>
                </a:lnTo>
                <a:lnTo>
                  <a:pt x="1651313" y="1809208"/>
                </a:lnTo>
                <a:lnTo>
                  <a:pt x="0" y="18092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4798760" y="3479880"/>
            <a:ext cx="2285776" cy="1765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2"/>
              </a:lnSpc>
            </a:pPr>
            <a:r>
              <a:rPr lang="en-US" b="true" sz="240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TRACKS AND MANAGES VALUABLE ASSETS</a:t>
            </a:r>
          </a:p>
          <a:p>
            <a:pPr algn="ctr">
              <a:lnSpc>
                <a:spcPts val="153"/>
              </a:lnSpc>
              <a:spcBef>
                <a:spcPct val="0"/>
              </a:spcBef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7793763" y="774741"/>
            <a:ext cx="2716350" cy="1496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3"/>
              </a:lnSpc>
            </a:pPr>
            <a:r>
              <a:rPr lang="en-US" b="true" sz="270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REAL-TIME TRACKING OF ANIMALS.</a:t>
            </a:r>
          </a:p>
          <a:p>
            <a:pPr algn="ctr">
              <a:lnSpc>
                <a:spcPts val="104"/>
              </a:lnSpc>
              <a:spcBef>
                <a:spcPct val="0"/>
              </a:spcBef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11452028" y="3396180"/>
            <a:ext cx="1978255" cy="220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3"/>
              </a:lnSpc>
            </a:pPr>
            <a:r>
              <a:rPr lang="en-US" b="true" sz="250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ENHANCES PERSONAL AND ASSET SECURITY.</a:t>
            </a:r>
          </a:p>
          <a:p>
            <a:pPr algn="ctr">
              <a:lnSpc>
                <a:spcPts val="3513"/>
              </a:lnSpc>
              <a:spcBef>
                <a:spcPct val="0"/>
              </a:spcBef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9848361" y="7067427"/>
            <a:ext cx="2716350" cy="177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USEFUL WHERE CONVENTIONAL COMMUNICATION SYSTEMS FAIL.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6550610" y="6775450"/>
            <a:ext cx="1907431" cy="248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FACILITATES LOCATION AND RESCUE IN DISASTER-STRICKEN AREAS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54131" y="-690757"/>
            <a:ext cx="3840627" cy="5012238"/>
          </a:xfrm>
          <a:custGeom>
            <a:avLst/>
            <a:gdLst/>
            <a:ahLst/>
            <a:cxnLst/>
            <a:rect r="r" b="b" t="t" l="l"/>
            <a:pathLst>
              <a:path h="5012238" w="3840627">
                <a:moveTo>
                  <a:pt x="0" y="0"/>
                </a:moveTo>
                <a:lnTo>
                  <a:pt x="3840627" y="0"/>
                </a:lnTo>
                <a:lnTo>
                  <a:pt x="3840627" y="5012238"/>
                </a:lnTo>
                <a:lnTo>
                  <a:pt x="0" y="50122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5701504" y="-690757"/>
            <a:ext cx="3840627" cy="5012238"/>
          </a:xfrm>
          <a:custGeom>
            <a:avLst/>
            <a:gdLst/>
            <a:ahLst/>
            <a:cxnLst/>
            <a:rect r="r" b="b" t="t" l="l"/>
            <a:pathLst>
              <a:path h="5012238" w="3840627">
                <a:moveTo>
                  <a:pt x="3840627" y="0"/>
                </a:moveTo>
                <a:lnTo>
                  <a:pt x="0" y="0"/>
                </a:lnTo>
                <a:lnTo>
                  <a:pt x="0" y="5012238"/>
                </a:lnTo>
                <a:lnTo>
                  <a:pt x="3840627" y="5012238"/>
                </a:lnTo>
                <a:lnTo>
                  <a:pt x="384062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600206" y="336642"/>
            <a:ext cx="13359292" cy="9184513"/>
          </a:xfrm>
          <a:custGeom>
            <a:avLst/>
            <a:gdLst/>
            <a:ahLst/>
            <a:cxnLst/>
            <a:rect r="r" b="b" t="t" l="l"/>
            <a:pathLst>
              <a:path h="9184513" w="13359292">
                <a:moveTo>
                  <a:pt x="0" y="0"/>
                </a:moveTo>
                <a:lnTo>
                  <a:pt x="13359292" y="0"/>
                </a:lnTo>
                <a:lnTo>
                  <a:pt x="13359292" y="9184513"/>
                </a:lnTo>
                <a:lnTo>
                  <a:pt x="0" y="91845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5064916" y="1625197"/>
            <a:ext cx="1273176" cy="7036605"/>
            <a:chOff x="0" y="0"/>
            <a:chExt cx="1697567" cy="9382141"/>
          </a:xfrm>
        </p:grpSpPr>
        <p:grpSp>
          <p:nvGrpSpPr>
            <p:cNvPr name="Group 7" id="7"/>
            <p:cNvGrpSpPr/>
            <p:nvPr/>
          </p:nvGrpSpPr>
          <p:grpSpPr>
            <a:xfrm rot="5400000">
              <a:off x="-3842287" y="3842287"/>
              <a:ext cx="9382141" cy="1697567"/>
              <a:chOff x="0" y="0"/>
              <a:chExt cx="1853262" cy="335322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853262" cy="335322"/>
              </a:xfrm>
              <a:custGeom>
                <a:avLst/>
                <a:gdLst/>
                <a:ahLst/>
                <a:cxnLst/>
                <a:rect r="r" b="b" t="t" l="l"/>
                <a:pathLst>
                  <a:path h="335322" w="1853262">
                    <a:moveTo>
                      <a:pt x="100121" y="0"/>
                    </a:moveTo>
                    <a:lnTo>
                      <a:pt x="1753141" y="0"/>
                    </a:lnTo>
                    <a:cubicBezTo>
                      <a:pt x="1808436" y="0"/>
                      <a:pt x="1853262" y="44826"/>
                      <a:pt x="1853262" y="100121"/>
                    </a:cubicBezTo>
                    <a:lnTo>
                      <a:pt x="1853262" y="235201"/>
                    </a:lnTo>
                    <a:cubicBezTo>
                      <a:pt x="1853262" y="290496"/>
                      <a:pt x="1808436" y="335322"/>
                      <a:pt x="1753141" y="335322"/>
                    </a:cubicBezTo>
                    <a:lnTo>
                      <a:pt x="100121" y="335322"/>
                    </a:lnTo>
                    <a:cubicBezTo>
                      <a:pt x="44826" y="335322"/>
                      <a:pt x="0" y="290496"/>
                      <a:pt x="0" y="235201"/>
                    </a:cubicBezTo>
                    <a:lnTo>
                      <a:pt x="0" y="100121"/>
                    </a:lnTo>
                    <a:cubicBezTo>
                      <a:pt x="0" y="44826"/>
                      <a:pt x="44826" y="0"/>
                      <a:pt x="100121" y="0"/>
                    </a:cubicBezTo>
                    <a:close/>
                  </a:path>
                </a:pathLst>
              </a:custGeom>
              <a:solidFill>
                <a:srgbClr val="FFBC00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1853262" cy="3924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5400000">
              <a:off x="-2966174" y="4191008"/>
              <a:ext cx="7715641" cy="1000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99"/>
                </a:lnSpc>
              </a:pPr>
              <a:r>
                <a:rPr lang="en-US" b="true" sz="4500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ONE USE EXAMPLE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30957" y="911652"/>
            <a:ext cx="9784422" cy="2057400"/>
            <a:chOff x="0" y="0"/>
            <a:chExt cx="2576967" cy="5418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76967" cy="541867"/>
            </a:xfrm>
            <a:custGeom>
              <a:avLst/>
              <a:gdLst/>
              <a:ahLst/>
              <a:cxnLst/>
              <a:rect r="r" b="b" t="t" l="l"/>
              <a:pathLst>
                <a:path h="541867" w="2576967">
                  <a:moveTo>
                    <a:pt x="72795" y="0"/>
                  </a:moveTo>
                  <a:lnTo>
                    <a:pt x="2504172" y="0"/>
                  </a:lnTo>
                  <a:cubicBezTo>
                    <a:pt x="2544376" y="0"/>
                    <a:pt x="2576967" y="32591"/>
                    <a:pt x="2576967" y="72795"/>
                  </a:cubicBezTo>
                  <a:lnTo>
                    <a:pt x="2576967" y="469072"/>
                  </a:lnTo>
                  <a:cubicBezTo>
                    <a:pt x="2576967" y="509275"/>
                    <a:pt x="2544376" y="541867"/>
                    <a:pt x="2504172" y="541867"/>
                  </a:cubicBezTo>
                  <a:lnTo>
                    <a:pt x="72795" y="541867"/>
                  </a:lnTo>
                  <a:cubicBezTo>
                    <a:pt x="32591" y="541867"/>
                    <a:pt x="0" y="509275"/>
                    <a:pt x="0" y="469072"/>
                  </a:cubicBezTo>
                  <a:lnTo>
                    <a:pt x="0" y="72795"/>
                  </a:lnTo>
                  <a:cubicBezTo>
                    <a:pt x="0" y="32591"/>
                    <a:pt x="32591" y="0"/>
                    <a:pt x="72795" y="0"/>
                  </a:cubicBez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576967" cy="5990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865503" y="-299614"/>
            <a:ext cx="6933865" cy="10831841"/>
            <a:chOff x="0" y="0"/>
            <a:chExt cx="9245153" cy="14442454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46558" t="0" r="10766" b="0"/>
            <a:stretch>
              <a:fillRect/>
            </a:stretch>
          </p:blipFill>
          <p:spPr>
            <a:xfrm flipH="false" flipV="false">
              <a:off x="0" y="0"/>
              <a:ext cx="9245153" cy="14442454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10799999">
            <a:off x="9144000" y="6390939"/>
            <a:ext cx="5443005" cy="4762630"/>
            <a:chOff x="0" y="0"/>
            <a:chExt cx="812800" cy="7112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03D6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-6350"/>
              <a:ext cx="558800" cy="387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3609890">
            <a:off x="8226948" y="8161451"/>
            <a:ext cx="7216534" cy="342785"/>
          </a:xfrm>
          <a:custGeom>
            <a:avLst/>
            <a:gdLst/>
            <a:ahLst/>
            <a:cxnLst/>
            <a:rect r="r" b="b" t="t" l="l"/>
            <a:pathLst>
              <a:path h="342785" w="7216534">
                <a:moveTo>
                  <a:pt x="0" y="0"/>
                </a:moveTo>
                <a:lnTo>
                  <a:pt x="7216534" y="0"/>
                </a:lnTo>
                <a:lnTo>
                  <a:pt x="7216534" y="342786"/>
                </a:lnTo>
                <a:lnTo>
                  <a:pt x="0" y="3427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4357799">
            <a:off x="9498029" y="2033600"/>
            <a:ext cx="7216534" cy="342785"/>
          </a:xfrm>
          <a:custGeom>
            <a:avLst/>
            <a:gdLst/>
            <a:ahLst/>
            <a:cxnLst/>
            <a:rect r="r" b="b" t="t" l="l"/>
            <a:pathLst>
              <a:path h="342785" w="7216534">
                <a:moveTo>
                  <a:pt x="0" y="0"/>
                </a:moveTo>
                <a:lnTo>
                  <a:pt x="7216534" y="0"/>
                </a:lnTo>
                <a:lnTo>
                  <a:pt x="7216534" y="342785"/>
                </a:lnTo>
                <a:lnTo>
                  <a:pt x="0" y="3427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-1772257">
            <a:off x="11897977" y="4458033"/>
            <a:ext cx="1688777" cy="7462842"/>
            <a:chOff x="0" y="0"/>
            <a:chExt cx="444781" cy="196552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44781" cy="1965522"/>
            </a:xfrm>
            <a:custGeom>
              <a:avLst/>
              <a:gdLst/>
              <a:ahLst/>
              <a:cxnLst/>
              <a:rect r="r" b="b" t="t" l="l"/>
              <a:pathLst>
                <a:path h="1965522" w="444781">
                  <a:moveTo>
                    <a:pt x="0" y="0"/>
                  </a:moveTo>
                  <a:lnTo>
                    <a:pt x="444781" y="0"/>
                  </a:lnTo>
                  <a:lnTo>
                    <a:pt x="444781" y="1965522"/>
                  </a:lnTo>
                  <a:lnTo>
                    <a:pt x="0" y="1965522"/>
                  </a:ln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444781" cy="2022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997894">
            <a:off x="11094392" y="-983153"/>
            <a:ext cx="1758392" cy="6729346"/>
            <a:chOff x="0" y="0"/>
            <a:chExt cx="463116" cy="177233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63116" cy="1772338"/>
            </a:xfrm>
            <a:custGeom>
              <a:avLst/>
              <a:gdLst/>
              <a:ahLst/>
              <a:cxnLst/>
              <a:rect r="r" b="b" t="t" l="l"/>
              <a:pathLst>
                <a:path h="1772338" w="463116">
                  <a:moveTo>
                    <a:pt x="0" y="0"/>
                  </a:moveTo>
                  <a:lnTo>
                    <a:pt x="463116" y="0"/>
                  </a:lnTo>
                  <a:lnTo>
                    <a:pt x="463116" y="1772338"/>
                  </a:lnTo>
                  <a:lnTo>
                    <a:pt x="0" y="1772338"/>
                  </a:lnTo>
                  <a:close/>
                </a:path>
              </a:pathLst>
            </a:custGeom>
            <a:solidFill>
              <a:srgbClr val="FFBC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463116" cy="1829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-203253" y="2204992"/>
            <a:ext cx="9156718" cy="8229600"/>
          </a:xfrm>
          <a:custGeom>
            <a:avLst/>
            <a:gdLst/>
            <a:ahLst/>
            <a:cxnLst/>
            <a:rect r="r" b="b" t="t" l="l"/>
            <a:pathLst>
              <a:path h="8229600" w="9156718">
                <a:moveTo>
                  <a:pt x="0" y="0"/>
                </a:moveTo>
                <a:lnTo>
                  <a:pt x="9156717" y="0"/>
                </a:lnTo>
                <a:lnTo>
                  <a:pt x="915671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1587927"/>
            <a:ext cx="7402224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b="true" sz="45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MARKET ANALYSIS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DAGZwc5KbNI</dc:identifier>
  <dcterms:modified xsi:type="dcterms:W3CDTF">2011-08-01T06:04:30Z</dcterms:modified>
  <cp:revision>1</cp:revision>
  <dc:title>Blue And Yellow Modern Business Operations Management Presentation</dc:title>
</cp:coreProperties>
</file>